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autoCompressPictures="0">
  <p:sldMasterIdLst>
    <p:sldMasterId id="2147483648" r:id="rId4"/>
  </p:sldMasterIdLst>
  <p:notesMasterIdLst>
    <p:notesMasterId r:id="rId14"/>
  </p:notesMasterIdLst>
  <p:sldIdLst>
    <p:sldId id="261" r:id="rId5"/>
    <p:sldId id="262" r:id="rId6"/>
    <p:sldId id="263" r:id="rId7"/>
    <p:sldId id="264" r:id="rId8"/>
    <p:sldId id="265" r:id="rId9"/>
    <p:sldId id="266" r:id="rId10"/>
    <p:sldId id="267" r:id="rId11"/>
    <p:sldId id="268" r:id="rId12"/>
    <p:sldId id="269"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03" d="100"/>
          <a:sy n="103" d="100"/>
        </p:scale>
        <p:origin x="126" y="4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ableStyles" Target="tableStyle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presProps" Target="presProp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A75990-A4A1-4DDE-AA8D-73E60A452DD0}" type="datetimeFigureOut">
              <a:rPr lang="en-US" smtClean="0"/>
              <a:t>6/17/2020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75CD8D-B1D9-4658-A4F0-38CA8D83ED5D}" type="slidenum">
              <a:rPr lang="en-US" smtClean="0"/>
              <a:t>‹#›</a:t>
            </a:fld>
            <a:endParaRPr lang="en-US" dirty="0"/>
          </a:p>
        </p:txBody>
      </p:sp>
    </p:spTree>
    <p:extLst>
      <p:ext uri="{BB962C8B-B14F-4D97-AF65-F5344CB8AC3E}">
        <p14:creationId xmlns:p14="http://schemas.microsoft.com/office/powerpoint/2010/main" val="38309802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7077511" y="5410201"/>
            <a:ext cx="2743200" cy="365125"/>
          </a:xfrm>
        </p:spPr>
        <p:txBody>
          <a:bodyPr/>
          <a:lstStyle/>
          <a:p>
            <a:fld id="{808C238F-B856-42A4-BC32-194DCC130D5F}" type="datetime1">
              <a:rPr lang="en-US" smtClean="0"/>
              <a:t>6/17/2020</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4872680-3826-48D8-A0B9-F293E3A564DD}" type="datetime1">
              <a:rPr lang="en-US" smtClean="0"/>
              <a:t>6/17/2020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FC0F02A-B435-4587-AE10-6A02865845FD}" type="datetime1">
              <a:rPr lang="en-US" smtClean="0"/>
              <a:t>6/17/2020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EDF27A1-9C29-4918-BA16-87149545F673}" type="datetime1">
              <a:rPr lang="en-US" smtClean="0"/>
              <a:t>6/17/2020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7EEE601-4D27-49FF-B099-2799466F7EDA}" type="datetime1">
              <a:rPr lang="en-US" smtClean="0"/>
              <a:t>6/17/2020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B4E52469-603F-4B0F-8F23-6B2B143D5424}" type="datetime1">
              <a:rPr lang="en-US" smtClean="0"/>
              <a:t>6/17/2020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CD7781E0-05FC-475E-A14D-85EF9B55E67B}" type="datetime1">
              <a:rPr lang="en-US" smtClean="0"/>
              <a:t>6/17/2020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8D02C8-8352-4A2E-A3CD-139A8583C932}" type="datetime1">
              <a:rPr lang="en-US" smtClean="0"/>
              <a:t>6/17/2020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F680581-4B77-41E9-BE55-C3C9C3900A2A}" type="datetime1">
              <a:rPr lang="en-US" smtClean="0"/>
              <a:t>6/17/2020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42C1CB5-A088-4DB4-8A5C-B084F9B2B528}" type="datetime1">
              <a:rPr lang="en-US" smtClean="0"/>
              <a:t>6/17/2020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E3C1328-ADC8-435B-8F5C-D339CD9DD487}" type="datetime1">
              <a:rPr lang="en-US" smtClean="0"/>
              <a:t>6/17/2020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0256410-64C5-4311-8359-FDA6B61ABBAE}" type="datetime1">
              <a:rPr lang="en-US" smtClean="0"/>
              <a:t>6/17/2020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018B01E-6E1B-4AFC-A690-27C447C9486E}" type="datetime1">
              <a:rPr lang="en-US" smtClean="0"/>
              <a:t>6/17/2020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852F3D2-503A-4E49-99AD-125A054E178F}" type="datetime1">
              <a:rPr lang="en-US" smtClean="0"/>
              <a:t>6/17/2020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7166207-223C-48E4-AE22-548ABC801447}" type="datetime1">
              <a:rPr lang="en-US" smtClean="0"/>
              <a:t>6/17/2020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4941151-B38C-4230-91F0-8A3BB69A056C}" type="datetime1">
              <a:rPr lang="en-US" smtClean="0"/>
              <a:t>6/17/2020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3F6EA29-EE45-46F5-8084-6929433FA14E}" type="datetime1">
              <a:rPr lang="en-US" smtClean="0"/>
              <a:t>6/17/2020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E567B94D-50C4-4558-AAA1-857DDB1A21EF}" type="datetime1">
              <a:rPr lang="en-US" smtClean="0"/>
              <a:t>6/17/2020</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sldNum="0" hdr="0" ftr="0" dt="0"/>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5.jpe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8" Type="http://schemas.openxmlformats.org/officeDocument/2006/relationships/hyperlink" Target="https://www.w3schools.com/howto/howto_js_slideshow.asp" TargetMode="External"/><Relationship Id="rId13" Type="http://schemas.openxmlformats.org/officeDocument/2006/relationships/hyperlink" Target="https://www.youtube.com/watch?v=uyaV_EWWRmo&amp;t=354s" TargetMode="External"/><Relationship Id="rId3" Type="http://schemas.openxmlformats.org/officeDocument/2006/relationships/image" Target="../media/image2.png"/><Relationship Id="rId7" Type="http://schemas.openxmlformats.org/officeDocument/2006/relationships/hyperlink" Target="https://wall.alphacoders.com/by_category.php?id=3&amp;name=Anime+Wallpapers" TargetMode="External"/><Relationship Id="rId12" Type="http://schemas.openxmlformats.org/officeDocument/2006/relationships/hyperlink" Target="https://gomunime.com/anime/fate-apocrypha/" TargetMode="Externa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hyperlink" Target="https://www.w3schools.com/jsref/met_his_back.asp" TargetMode="External"/><Relationship Id="rId11" Type="http://schemas.openxmlformats.org/officeDocument/2006/relationships/hyperlink" Target="http://animenine.com/nonton-macross-delta-sub-indo" TargetMode="External"/><Relationship Id="rId5" Type="http://schemas.openxmlformats.org/officeDocument/2006/relationships/hyperlink" Target="https://wallpapercave.com/thinking-anime-wallpapers" TargetMode="External"/><Relationship Id="rId10" Type="http://schemas.openxmlformats.org/officeDocument/2006/relationships/hyperlink" Target="https://otakudesu.org/anime/teji-pai-sub-indo/" TargetMode="External"/><Relationship Id="rId4" Type="http://schemas.openxmlformats.org/officeDocument/2006/relationships/image" Target="../media/image13.jpeg"/><Relationship Id="rId9" Type="http://schemas.openxmlformats.org/officeDocument/2006/relationships/hyperlink" Target="http://moenesia.blogspot.com/2015/08/review-sinopsis-karakter-lengkap-anime.html"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140" name="Group 107">
            <a:extLst>
              <a:ext uri="{FF2B5EF4-FFF2-40B4-BE49-F238E27FC236}">
                <a16:creationId xmlns:a16="http://schemas.microsoft.com/office/drawing/2014/main" id="{A6E7DD7E-ED9A-4A5A-A3ED-4A012F1B46B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09" name="Rectangle 108">
              <a:extLst>
                <a:ext uri="{FF2B5EF4-FFF2-40B4-BE49-F238E27FC236}">
                  <a16:creationId xmlns:a16="http://schemas.microsoft.com/office/drawing/2014/main" id="{01A5F054-4BA6-4134-A445-D149AEF175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0" name="Picture 2">
              <a:extLst>
                <a:ext uri="{FF2B5EF4-FFF2-40B4-BE49-F238E27FC236}">
                  <a16:creationId xmlns:a16="http://schemas.microsoft.com/office/drawing/2014/main" id="{DFB5C19E-FA14-4855-ABCE-CA9F8EDF21D8}"/>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grpSp>
      <p:pic>
        <p:nvPicPr>
          <p:cNvPr id="8" name="Picture 7" descr="A picture containing drawing&#10;&#10;Description automatically generated">
            <a:extLst>
              <a:ext uri="{FF2B5EF4-FFF2-40B4-BE49-F238E27FC236}">
                <a16:creationId xmlns:a16="http://schemas.microsoft.com/office/drawing/2014/main" id="{EF9403F4-A1AD-43D9-BFA9-55CFDB4B7FEE}"/>
              </a:ext>
            </a:extLst>
          </p:cNvPr>
          <p:cNvPicPr>
            <a:picLocks noChangeAspect="1"/>
          </p:cNvPicPr>
          <p:nvPr/>
        </p:nvPicPr>
        <p:blipFill rotWithShape="1">
          <a:blip r:embed="rId4">
            <a:alphaModFix amt="30000"/>
          </a:blip>
          <a:srcRect t="2124" r="1" b="4483"/>
          <a:stretch/>
        </p:blipFill>
        <p:spPr>
          <a:xfrm>
            <a:off x="3612" y="10"/>
            <a:ext cx="6090800" cy="6857990"/>
          </a:xfrm>
          <a:prstGeom prst="rect">
            <a:avLst/>
          </a:prstGeom>
        </p:spPr>
      </p:pic>
      <p:pic>
        <p:nvPicPr>
          <p:cNvPr id="6" name="Picture 5" descr="A picture containing shirt, drawing&#10;&#10;Description automatically generated">
            <a:extLst>
              <a:ext uri="{FF2B5EF4-FFF2-40B4-BE49-F238E27FC236}">
                <a16:creationId xmlns:a16="http://schemas.microsoft.com/office/drawing/2014/main" id="{36DCDA8C-462E-4F13-81CA-BCD5DF1ACE7F}"/>
              </a:ext>
            </a:extLst>
          </p:cNvPr>
          <p:cNvPicPr>
            <a:picLocks noChangeAspect="1"/>
          </p:cNvPicPr>
          <p:nvPr/>
        </p:nvPicPr>
        <p:blipFill rotWithShape="1">
          <a:blip r:embed="rId5">
            <a:alphaModFix amt="30000"/>
          </a:blip>
          <a:srcRect l="50375" r="21427"/>
          <a:stretch/>
        </p:blipFill>
        <p:spPr>
          <a:xfrm>
            <a:off x="6101200" y="10"/>
            <a:ext cx="6090800" cy="6857990"/>
          </a:xfrm>
          <a:prstGeom prst="rect">
            <a:avLst/>
          </a:prstGeom>
        </p:spPr>
      </p:pic>
      <p:grpSp>
        <p:nvGrpSpPr>
          <p:cNvPr id="141" name="Group 111">
            <a:extLst>
              <a:ext uri="{FF2B5EF4-FFF2-40B4-BE49-F238E27FC236}">
                <a16:creationId xmlns:a16="http://schemas.microsoft.com/office/drawing/2014/main" id="{F0B192DE-D719-45E4-B79F-4FC9A59D970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5895" y="2235200"/>
            <a:ext cx="10982062" cy="2396067"/>
            <a:chOff x="605895" y="2235200"/>
            <a:chExt cx="10982062" cy="2396067"/>
          </a:xfrm>
        </p:grpSpPr>
        <p:sp>
          <p:nvSpPr>
            <p:cNvPr id="113" name="Round Diagonal Corner Rectangle 7">
              <a:extLst>
                <a:ext uri="{FF2B5EF4-FFF2-40B4-BE49-F238E27FC236}">
                  <a16:creationId xmlns:a16="http://schemas.microsoft.com/office/drawing/2014/main" id="{7CCEEE4C-D6E7-47D8-9452-1A25171D73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82333" y="2235200"/>
              <a:ext cx="7027334" cy="2396067"/>
            </a:xfrm>
            <a:prstGeom prst="round2DiagRect">
              <a:avLst>
                <a:gd name="adj1" fmla="val 9246"/>
                <a:gd name="adj2" fmla="val 0"/>
              </a:avLst>
            </a:prstGeom>
            <a:solidFill>
              <a:schemeClr val="bg1">
                <a:alpha val="80000"/>
              </a:scheme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4" name="Group 113">
              <a:extLst>
                <a:ext uri="{FF2B5EF4-FFF2-40B4-BE49-F238E27FC236}">
                  <a16:creationId xmlns:a16="http://schemas.microsoft.com/office/drawing/2014/main" id="{B0CBD743-6F1F-4561-8441-6F1012912CE8}"/>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5895" y="2900097"/>
              <a:ext cx="10982062" cy="1211524"/>
              <a:chOff x="605895" y="2900097"/>
              <a:chExt cx="10982062" cy="1211524"/>
            </a:xfrm>
          </p:grpSpPr>
          <p:sp>
            <p:nvSpPr>
              <p:cNvPr id="115" name="Freeform 32">
                <a:extLst>
                  <a:ext uri="{FF2B5EF4-FFF2-40B4-BE49-F238E27FC236}">
                    <a16:creationId xmlns:a16="http://schemas.microsoft.com/office/drawing/2014/main" id="{688F7B46-5B8B-4616-A55F-FFC870DF11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9653587" y="33797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16" name="Freeform 33">
                <a:extLst>
                  <a:ext uri="{FF2B5EF4-FFF2-40B4-BE49-F238E27FC236}">
                    <a16:creationId xmlns:a16="http://schemas.microsoft.com/office/drawing/2014/main" id="{F40F82D1-4121-4B14-8388-BBAA651D7CF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0078244" y="33107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17" name="Freeform 34">
                <a:extLst>
                  <a:ext uri="{FF2B5EF4-FFF2-40B4-BE49-F238E27FC236}">
                    <a16:creationId xmlns:a16="http://schemas.microsoft.com/office/drawing/2014/main" id="{8879D675-9784-4A0C-ABD5-AC268F251A5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1146631" y="35742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18" name="Freeform 37">
                <a:extLst>
                  <a:ext uri="{FF2B5EF4-FFF2-40B4-BE49-F238E27FC236}">
                    <a16:creationId xmlns:a16="http://schemas.microsoft.com/office/drawing/2014/main" id="{D28228E9-2C8F-4B09-A2FA-0CCE3783E6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10230644" y="30345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19" name="Freeform 35">
                <a:extLst>
                  <a:ext uri="{FF2B5EF4-FFF2-40B4-BE49-F238E27FC236}">
                    <a16:creationId xmlns:a16="http://schemas.microsoft.com/office/drawing/2014/main" id="{D674C944-520D-4F37-94DA-2002B2D418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034587" y="25627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20" name="Freeform 36">
                <a:extLst>
                  <a:ext uri="{FF2B5EF4-FFF2-40B4-BE49-F238E27FC236}">
                    <a16:creationId xmlns:a16="http://schemas.microsoft.com/office/drawing/2014/main" id="{00A80D1C-6E60-4AF3-9AFF-111A314C1C1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0747375" y="32326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21" name="Freeform 38">
                <a:extLst>
                  <a:ext uri="{FF2B5EF4-FFF2-40B4-BE49-F238E27FC236}">
                    <a16:creationId xmlns:a16="http://schemas.microsoft.com/office/drawing/2014/main" id="{EB4B07D2-DA8B-484F-86CF-57FCCE221EC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1399044" y="30953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22" name="Freeform 39">
                <a:extLst>
                  <a:ext uri="{FF2B5EF4-FFF2-40B4-BE49-F238E27FC236}">
                    <a16:creationId xmlns:a16="http://schemas.microsoft.com/office/drawing/2014/main" id="{73F7A283-7DF1-4EE6-8031-A337613741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353675" y="21531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23" name="Freeform 40">
                <a:extLst>
                  <a:ext uri="{FF2B5EF4-FFF2-40B4-BE49-F238E27FC236}">
                    <a16:creationId xmlns:a16="http://schemas.microsoft.com/office/drawing/2014/main" id="{463BC415-A697-47DE-8669-BA3FF109908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9848850" y="33088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24" name="Rectangle 41">
                <a:extLst>
                  <a:ext uri="{FF2B5EF4-FFF2-40B4-BE49-F238E27FC236}">
                    <a16:creationId xmlns:a16="http://schemas.microsoft.com/office/drawing/2014/main" id="{47A7E2F3-2A0B-4D8F-9B0E-D0CB2CC19026}"/>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5400000">
                <a:off x="9721056" y="32842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sp>
            <p:nvSpPr>
              <p:cNvPr id="125" name="Freeform 32">
                <a:extLst>
                  <a:ext uri="{FF2B5EF4-FFF2-40B4-BE49-F238E27FC236}">
                    <a16:creationId xmlns:a16="http://schemas.microsoft.com/office/drawing/2014/main" id="{3D98750E-C65B-4297-8CE7-1D725C4DF1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2122751" y="35321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26" name="Freeform 33">
                <a:extLst>
                  <a:ext uri="{FF2B5EF4-FFF2-40B4-BE49-F238E27FC236}">
                    <a16:creationId xmlns:a16="http://schemas.microsoft.com/office/drawing/2014/main" id="{E99FF43C-4709-43A8-BDAF-E9D4B6196C7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1958445" y="34631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27" name="Freeform 34">
                <a:extLst>
                  <a:ext uri="{FF2B5EF4-FFF2-40B4-BE49-F238E27FC236}">
                    <a16:creationId xmlns:a16="http://schemas.microsoft.com/office/drawing/2014/main" id="{0DAFCBD4-F87C-4ACD-A376-9111FD8393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858308" y="37266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28" name="Freeform 37">
                <a:extLst>
                  <a:ext uri="{FF2B5EF4-FFF2-40B4-BE49-F238E27FC236}">
                    <a16:creationId xmlns:a16="http://schemas.microsoft.com/office/drawing/2014/main" id="{CDBA0211-75F4-4B30-B232-F5CFDCF212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1658407" y="31869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29" name="Freeform 35">
                <a:extLst>
                  <a:ext uri="{FF2B5EF4-FFF2-40B4-BE49-F238E27FC236}">
                    <a16:creationId xmlns:a16="http://schemas.microsoft.com/office/drawing/2014/main" id="{B8ACD3FA-2F1A-4E5E-A6AD-EC2FA96242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860814" y="27151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30" name="Freeform 36">
                <a:extLst>
                  <a:ext uri="{FF2B5EF4-FFF2-40B4-BE49-F238E27FC236}">
                    <a16:creationId xmlns:a16="http://schemas.microsoft.com/office/drawing/2014/main" id="{F18D5FC5-9495-415B-98BC-1FEE1AD89EB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1289314" y="33850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31" name="Freeform 38">
                <a:extLst>
                  <a:ext uri="{FF2B5EF4-FFF2-40B4-BE49-F238E27FC236}">
                    <a16:creationId xmlns:a16="http://schemas.microsoft.com/office/drawing/2014/main" id="{6AC0202B-9D19-4E9B-A764-13DBA5094F8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605895" y="32477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32" name="Freeform 39">
                <a:extLst>
                  <a:ext uri="{FF2B5EF4-FFF2-40B4-BE49-F238E27FC236}">
                    <a16:creationId xmlns:a16="http://schemas.microsoft.com/office/drawing/2014/main" id="{9BAD1366-91ED-4F3A-8EE4-D7FACD62F5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532202" y="23055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33" name="Freeform 40">
                <a:extLst>
                  <a:ext uri="{FF2B5EF4-FFF2-40B4-BE49-F238E27FC236}">
                    <a16:creationId xmlns:a16="http://schemas.microsoft.com/office/drawing/2014/main" id="{DC000E91-FEE8-4EE6-A056-E44C76FF10A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2154501" y="34612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34" name="Rectangle 41">
                <a:extLst>
                  <a:ext uri="{FF2B5EF4-FFF2-40B4-BE49-F238E27FC236}">
                    <a16:creationId xmlns:a16="http://schemas.microsoft.com/office/drawing/2014/main" id="{832E6D39-1C40-4731-AC5D-3D0512919A1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16200000" flipH="1">
                <a:off x="2448983" y="34366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grpSp>
      </p:grpSp>
      <p:sp>
        <p:nvSpPr>
          <p:cNvPr id="2" name="Title 1">
            <a:extLst>
              <a:ext uri="{FF2B5EF4-FFF2-40B4-BE49-F238E27FC236}">
                <a16:creationId xmlns:a16="http://schemas.microsoft.com/office/drawing/2014/main" id="{ED476017-D224-40AE-B921-67525450151A}"/>
              </a:ext>
            </a:extLst>
          </p:cNvPr>
          <p:cNvSpPr>
            <a:spLocks noGrp="1"/>
          </p:cNvSpPr>
          <p:nvPr>
            <p:ph type="ctrTitle"/>
          </p:nvPr>
        </p:nvSpPr>
        <p:spPr>
          <a:xfrm>
            <a:off x="2667000" y="2328334"/>
            <a:ext cx="6858000" cy="1367896"/>
          </a:xfrm>
        </p:spPr>
        <p:txBody>
          <a:bodyPr>
            <a:normAutofit/>
          </a:bodyPr>
          <a:lstStyle/>
          <a:p>
            <a:pPr algn="ctr"/>
            <a:r>
              <a:rPr lang="id-ID" dirty="0"/>
              <a:t>movienime</a:t>
            </a:r>
            <a:endParaRPr lang="en-US" dirty="0"/>
          </a:p>
        </p:txBody>
      </p:sp>
      <p:sp>
        <p:nvSpPr>
          <p:cNvPr id="3" name="Subtitle 2">
            <a:extLst>
              <a:ext uri="{FF2B5EF4-FFF2-40B4-BE49-F238E27FC236}">
                <a16:creationId xmlns:a16="http://schemas.microsoft.com/office/drawing/2014/main" id="{51F013D4-CBD9-4FC1-AF91-2301A704488B}"/>
              </a:ext>
            </a:extLst>
          </p:cNvPr>
          <p:cNvSpPr>
            <a:spLocks noGrp="1"/>
          </p:cNvSpPr>
          <p:nvPr>
            <p:ph type="subTitle" idx="1"/>
          </p:nvPr>
        </p:nvSpPr>
        <p:spPr>
          <a:xfrm>
            <a:off x="2667001" y="3602038"/>
            <a:ext cx="6857999" cy="953029"/>
          </a:xfrm>
        </p:spPr>
        <p:txBody>
          <a:bodyPr>
            <a:normAutofit/>
          </a:bodyPr>
          <a:lstStyle/>
          <a:p>
            <a:pPr algn="ctr"/>
            <a:r>
              <a:rPr lang="id-ID" dirty="0"/>
              <a:t>Oleh kelompok 7</a:t>
            </a:r>
            <a:endParaRPr lang="en-US" dirty="0"/>
          </a:p>
        </p:txBody>
      </p:sp>
      <p:cxnSp>
        <p:nvCxnSpPr>
          <p:cNvPr id="142" name="Straight Connector 135">
            <a:extLst>
              <a:ext uri="{FF2B5EF4-FFF2-40B4-BE49-F238E27FC236}">
                <a16:creationId xmlns:a16="http://schemas.microsoft.com/office/drawing/2014/main" id="{E3F27FCF-51D6-401E-A8ED-9A8A4155F8D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3354" y="-464"/>
            <a:ext cx="2646" cy="2235664"/>
          </a:xfrm>
          <a:prstGeom prst="line">
            <a:avLst/>
          </a:prstGeom>
          <a:solidFill>
            <a:schemeClr val="tx2">
              <a:alpha val="60000"/>
            </a:schemeClr>
          </a:solidFill>
          <a:ln w="19050">
            <a:solidFill>
              <a:schemeClr val="tx2">
                <a:alpha val="60000"/>
              </a:schemeClr>
            </a:solidFill>
          </a:ln>
          <a:effectLst/>
        </p:spPr>
      </p:cxnSp>
      <p:cxnSp>
        <p:nvCxnSpPr>
          <p:cNvPr id="143" name="Straight Connector 137">
            <a:extLst>
              <a:ext uri="{FF2B5EF4-FFF2-40B4-BE49-F238E27FC236}">
                <a16:creationId xmlns:a16="http://schemas.microsoft.com/office/drawing/2014/main" id="{854D5BE9-34CE-495A-B041-CCD30C217F0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89914" y="4626783"/>
            <a:ext cx="2646" cy="2235664"/>
          </a:xfrm>
          <a:prstGeom prst="line">
            <a:avLst/>
          </a:prstGeom>
          <a:solidFill>
            <a:schemeClr val="tx2">
              <a:alpha val="60000"/>
            </a:schemeClr>
          </a:solidFill>
          <a:ln w="19050">
            <a:solidFill>
              <a:schemeClr val="tx2">
                <a:alpha val="60000"/>
              </a:schemeClr>
            </a:solidFill>
          </a:ln>
          <a:effectLst/>
        </p:spPr>
      </p:cxnSp>
    </p:spTree>
    <p:extLst>
      <p:ext uri="{BB962C8B-B14F-4D97-AF65-F5344CB8AC3E}">
        <p14:creationId xmlns:p14="http://schemas.microsoft.com/office/powerpoint/2010/main" val="13371922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174" name="Group 173">
            <a:extLst>
              <a:ext uri="{FF2B5EF4-FFF2-40B4-BE49-F238E27FC236}">
                <a16:creationId xmlns:a16="http://schemas.microsoft.com/office/drawing/2014/main" id="{8E1DDAD8-1D10-4640-A034-BE90015E37B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75" name="Rectangle 174">
              <a:extLst>
                <a:ext uri="{FF2B5EF4-FFF2-40B4-BE49-F238E27FC236}">
                  <a16:creationId xmlns:a16="http://schemas.microsoft.com/office/drawing/2014/main" id="{52FE7688-721D-4A97-B007-BDE056094D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76" name="Picture 2">
              <a:extLst>
                <a:ext uri="{FF2B5EF4-FFF2-40B4-BE49-F238E27FC236}">
                  <a16:creationId xmlns:a16="http://schemas.microsoft.com/office/drawing/2014/main" id="{9E73A810-8571-4A9D-A3CB-336933AB4C0E}"/>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pic>
        <p:nvPicPr>
          <p:cNvPr id="4" name="Picture 3" descr="close up of circuit board">
            <a:extLst>
              <a:ext uri="{FF2B5EF4-FFF2-40B4-BE49-F238E27FC236}">
                <a16:creationId xmlns:a16="http://schemas.microsoft.com/office/drawing/2014/main" id="{4B216623-4B59-4FC0-8E90-468349035D24}"/>
              </a:ext>
            </a:extLst>
          </p:cNvPr>
          <p:cNvPicPr>
            <a:picLocks noChangeAspect="1"/>
          </p:cNvPicPr>
          <p:nvPr/>
        </p:nvPicPr>
        <p:blipFill rotWithShape="1">
          <a:blip r:embed="rId4">
            <a:alphaModFix amt="30000"/>
          </a:blip>
          <a:srcRect l="17220" r="9210" b="-1"/>
          <a:stretch/>
        </p:blipFill>
        <p:spPr>
          <a:xfrm>
            <a:off x="-5597" y="10"/>
            <a:ext cx="7558541" cy="6857990"/>
          </a:xfrm>
          <a:prstGeom prst="rect">
            <a:avLst/>
          </a:prstGeom>
        </p:spPr>
      </p:pic>
      <p:grpSp>
        <p:nvGrpSpPr>
          <p:cNvPr id="178" name="Group 177">
            <a:extLst>
              <a:ext uri="{FF2B5EF4-FFF2-40B4-BE49-F238E27FC236}">
                <a16:creationId xmlns:a16="http://schemas.microsoft.com/office/drawing/2014/main" id="{FD642FB6-2808-4BC5-AE0B-7302C24B78A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179" name="Rectangle 178">
              <a:extLst>
                <a:ext uri="{FF2B5EF4-FFF2-40B4-BE49-F238E27FC236}">
                  <a16:creationId xmlns:a16="http://schemas.microsoft.com/office/drawing/2014/main" id="{0B0B8F04-D9A7-48E5-A29C-51A66B59DFF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80" name="Freeform 6">
              <a:extLst>
                <a:ext uri="{FF2B5EF4-FFF2-40B4-BE49-F238E27FC236}">
                  <a16:creationId xmlns:a16="http://schemas.microsoft.com/office/drawing/2014/main" id="{D6D18883-6BFF-42BB-8088-FCCF83F9CFC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1" name="Freeform 7">
              <a:extLst>
                <a:ext uri="{FF2B5EF4-FFF2-40B4-BE49-F238E27FC236}">
                  <a16:creationId xmlns:a16="http://schemas.microsoft.com/office/drawing/2014/main" id="{1D0FEFB3-A009-4D0F-9107-C0B17786FB0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2" name="Rectangle 181">
              <a:extLst>
                <a:ext uri="{FF2B5EF4-FFF2-40B4-BE49-F238E27FC236}">
                  <a16:creationId xmlns:a16="http://schemas.microsoft.com/office/drawing/2014/main" id="{78E86C7F-B981-4448-8A1A-856F7124FF4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83" name="Freeform 9">
              <a:extLst>
                <a:ext uri="{FF2B5EF4-FFF2-40B4-BE49-F238E27FC236}">
                  <a16:creationId xmlns:a16="http://schemas.microsoft.com/office/drawing/2014/main" id="{4C6CFFD9-BA00-4184-8310-5FC9550954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4" name="Freeform 10">
              <a:extLst>
                <a:ext uri="{FF2B5EF4-FFF2-40B4-BE49-F238E27FC236}">
                  <a16:creationId xmlns:a16="http://schemas.microsoft.com/office/drawing/2014/main" id="{A1892DF3-4848-496C-8664-DFD32EE250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5" name="Freeform 11">
              <a:extLst>
                <a:ext uri="{FF2B5EF4-FFF2-40B4-BE49-F238E27FC236}">
                  <a16:creationId xmlns:a16="http://schemas.microsoft.com/office/drawing/2014/main" id="{D6DB8C30-651E-4D8F-A70C-163FC58427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6" name="Freeform 12">
              <a:extLst>
                <a:ext uri="{FF2B5EF4-FFF2-40B4-BE49-F238E27FC236}">
                  <a16:creationId xmlns:a16="http://schemas.microsoft.com/office/drawing/2014/main" id="{563DFB81-F969-4F44-BA6C-6347956423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7" name="Freeform 13">
              <a:extLst>
                <a:ext uri="{FF2B5EF4-FFF2-40B4-BE49-F238E27FC236}">
                  <a16:creationId xmlns:a16="http://schemas.microsoft.com/office/drawing/2014/main" id="{8E5DE346-AFCA-40DA-B5E2-93A86EA54C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8" name="Freeform 14">
              <a:extLst>
                <a:ext uri="{FF2B5EF4-FFF2-40B4-BE49-F238E27FC236}">
                  <a16:creationId xmlns:a16="http://schemas.microsoft.com/office/drawing/2014/main" id="{77A34306-2AE8-43D0-9686-E97B3B53FE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9" name="Freeform 15">
              <a:extLst>
                <a:ext uri="{FF2B5EF4-FFF2-40B4-BE49-F238E27FC236}">
                  <a16:creationId xmlns:a16="http://schemas.microsoft.com/office/drawing/2014/main" id="{B9CC10F0-FFCD-4CB9-AF4C-22722D20B7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0" name="Freeform 16">
              <a:extLst>
                <a:ext uri="{FF2B5EF4-FFF2-40B4-BE49-F238E27FC236}">
                  <a16:creationId xmlns:a16="http://schemas.microsoft.com/office/drawing/2014/main" id="{2A6B0E38-C962-4491-BFDA-75378B4D674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1" name="Freeform 17">
              <a:extLst>
                <a:ext uri="{FF2B5EF4-FFF2-40B4-BE49-F238E27FC236}">
                  <a16:creationId xmlns:a16="http://schemas.microsoft.com/office/drawing/2014/main" id="{655F640B-8407-487C-8696-F47451478E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2" name="Freeform 18">
              <a:extLst>
                <a:ext uri="{FF2B5EF4-FFF2-40B4-BE49-F238E27FC236}">
                  <a16:creationId xmlns:a16="http://schemas.microsoft.com/office/drawing/2014/main" id="{FAB4F099-4FF6-4410-A5B9-2A5355719C9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3" name="Freeform 19">
              <a:extLst>
                <a:ext uri="{FF2B5EF4-FFF2-40B4-BE49-F238E27FC236}">
                  <a16:creationId xmlns:a16="http://schemas.microsoft.com/office/drawing/2014/main" id="{6FE80B6E-3DA9-4304-9925-12E578C4E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4" name="Freeform 20">
              <a:extLst>
                <a:ext uri="{FF2B5EF4-FFF2-40B4-BE49-F238E27FC236}">
                  <a16:creationId xmlns:a16="http://schemas.microsoft.com/office/drawing/2014/main" id="{67D1CB75-0CBA-4E13-924C-21F221D7BF6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5" name="Freeform 21">
              <a:extLst>
                <a:ext uri="{FF2B5EF4-FFF2-40B4-BE49-F238E27FC236}">
                  <a16:creationId xmlns:a16="http://schemas.microsoft.com/office/drawing/2014/main" id="{F2CC783B-FA45-4777-A76A-982B285C7C4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6" name="Freeform 22">
              <a:extLst>
                <a:ext uri="{FF2B5EF4-FFF2-40B4-BE49-F238E27FC236}">
                  <a16:creationId xmlns:a16="http://schemas.microsoft.com/office/drawing/2014/main" id="{D68F4DD3-D736-4B78-972E-F5128CFBE7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7" name="Freeform 23">
              <a:extLst>
                <a:ext uri="{FF2B5EF4-FFF2-40B4-BE49-F238E27FC236}">
                  <a16:creationId xmlns:a16="http://schemas.microsoft.com/office/drawing/2014/main" id="{B14AF103-15B3-4796-A71A-297D37E176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8" name="Freeform 24">
              <a:extLst>
                <a:ext uri="{FF2B5EF4-FFF2-40B4-BE49-F238E27FC236}">
                  <a16:creationId xmlns:a16="http://schemas.microsoft.com/office/drawing/2014/main" id="{B0B240FB-0453-4B6F-9F9B-C2C3305AC5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9" name="Freeform 25">
              <a:extLst>
                <a:ext uri="{FF2B5EF4-FFF2-40B4-BE49-F238E27FC236}">
                  <a16:creationId xmlns:a16="http://schemas.microsoft.com/office/drawing/2014/main" id="{EBBBDCEE-433E-40F3-B49D-375CB162A8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0" name="Freeform 26">
              <a:extLst>
                <a:ext uri="{FF2B5EF4-FFF2-40B4-BE49-F238E27FC236}">
                  <a16:creationId xmlns:a16="http://schemas.microsoft.com/office/drawing/2014/main" id="{09B123C6-141E-4A37-B5A7-27E7764FA1F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1" name="Freeform 27">
              <a:extLst>
                <a:ext uri="{FF2B5EF4-FFF2-40B4-BE49-F238E27FC236}">
                  <a16:creationId xmlns:a16="http://schemas.microsoft.com/office/drawing/2014/main" id="{1FA1F521-36A1-49FF-84A7-229E8970F7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2" name="Freeform 28">
              <a:extLst>
                <a:ext uri="{FF2B5EF4-FFF2-40B4-BE49-F238E27FC236}">
                  <a16:creationId xmlns:a16="http://schemas.microsoft.com/office/drawing/2014/main" id="{DE512F89-D901-4487-A42C-02345EC5FCD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3" name="Freeform 29">
              <a:extLst>
                <a:ext uri="{FF2B5EF4-FFF2-40B4-BE49-F238E27FC236}">
                  <a16:creationId xmlns:a16="http://schemas.microsoft.com/office/drawing/2014/main" id="{ED3ED0E5-3226-4B78-B3EA-C591824B89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4" name="Freeform 30">
              <a:extLst>
                <a:ext uri="{FF2B5EF4-FFF2-40B4-BE49-F238E27FC236}">
                  <a16:creationId xmlns:a16="http://schemas.microsoft.com/office/drawing/2014/main" id="{9CBB1F68-B6DE-4ECF-B20F-328F9811E2F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5" name="Freeform 31">
              <a:extLst>
                <a:ext uri="{FF2B5EF4-FFF2-40B4-BE49-F238E27FC236}">
                  <a16:creationId xmlns:a16="http://schemas.microsoft.com/office/drawing/2014/main" id="{A566C551-9523-4D97-A8CF-5C91F436C5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6" name="Freeform 32">
              <a:extLst>
                <a:ext uri="{FF2B5EF4-FFF2-40B4-BE49-F238E27FC236}">
                  <a16:creationId xmlns:a16="http://schemas.microsoft.com/office/drawing/2014/main" id="{9E166BA0-9268-4419-9332-2D30C212397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7" name="Rectangle 206">
              <a:extLst>
                <a:ext uri="{FF2B5EF4-FFF2-40B4-BE49-F238E27FC236}">
                  <a16:creationId xmlns:a16="http://schemas.microsoft.com/office/drawing/2014/main" id="{B700C031-AA54-4DC7-B8A2-2569B3FA653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208" name="Freeform 34">
              <a:extLst>
                <a:ext uri="{FF2B5EF4-FFF2-40B4-BE49-F238E27FC236}">
                  <a16:creationId xmlns:a16="http://schemas.microsoft.com/office/drawing/2014/main" id="{03045EC8-ECC8-473F-8786-DE266F05B15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9" name="Freeform 35">
              <a:extLst>
                <a:ext uri="{FF2B5EF4-FFF2-40B4-BE49-F238E27FC236}">
                  <a16:creationId xmlns:a16="http://schemas.microsoft.com/office/drawing/2014/main" id="{9337EBA2-5088-4A44-8C0B-A6EE78989C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0" name="Freeform 36">
              <a:extLst>
                <a:ext uri="{FF2B5EF4-FFF2-40B4-BE49-F238E27FC236}">
                  <a16:creationId xmlns:a16="http://schemas.microsoft.com/office/drawing/2014/main" id="{3486A705-2593-45C9-A13E-8E2FB7C354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1" name="Freeform 37">
              <a:extLst>
                <a:ext uri="{FF2B5EF4-FFF2-40B4-BE49-F238E27FC236}">
                  <a16:creationId xmlns:a16="http://schemas.microsoft.com/office/drawing/2014/main" id="{F357321C-6DEE-4D02-A997-75E47EE0E0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2" name="Freeform 38">
              <a:extLst>
                <a:ext uri="{FF2B5EF4-FFF2-40B4-BE49-F238E27FC236}">
                  <a16:creationId xmlns:a16="http://schemas.microsoft.com/office/drawing/2014/main" id="{D0B8F87F-3530-4BCD-A8E5-C1B83707B5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3" name="Freeform 39">
              <a:extLst>
                <a:ext uri="{FF2B5EF4-FFF2-40B4-BE49-F238E27FC236}">
                  <a16:creationId xmlns:a16="http://schemas.microsoft.com/office/drawing/2014/main" id="{5BE86BA3-AB0E-4F70-A552-0D9EB9E98E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4" name="Freeform 40">
              <a:extLst>
                <a:ext uri="{FF2B5EF4-FFF2-40B4-BE49-F238E27FC236}">
                  <a16:creationId xmlns:a16="http://schemas.microsoft.com/office/drawing/2014/main" id="{DF5FE773-B9AE-4A3F-8EDC-165CE579BDC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5" name="Freeform 41">
              <a:extLst>
                <a:ext uri="{FF2B5EF4-FFF2-40B4-BE49-F238E27FC236}">
                  <a16:creationId xmlns:a16="http://schemas.microsoft.com/office/drawing/2014/main" id="{4A03D7BE-B358-4F8B-85EA-65E0CBF2D1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6" name="Freeform 42">
              <a:extLst>
                <a:ext uri="{FF2B5EF4-FFF2-40B4-BE49-F238E27FC236}">
                  <a16:creationId xmlns:a16="http://schemas.microsoft.com/office/drawing/2014/main" id="{A6548877-0957-435B-A419-389A278E57E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7" name="Freeform 43">
              <a:extLst>
                <a:ext uri="{FF2B5EF4-FFF2-40B4-BE49-F238E27FC236}">
                  <a16:creationId xmlns:a16="http://schemas.microsoft.com/office/drawing/2014/main" id="{B2D5EA95-9E60-468A-8DA1-40F05C9BDA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8" name="Freeform 44">
              <a:extLst>
                <a:ext uri="{FF2B5EF4-FFF2-40B4-BE49-F238E27FC236}">
                  <a16:creationId xmlns:a16="http://schemas.microsoft.com/office/drawing/2014/main" id="{C9B409CE-11E5-40D1-8C9B-86614EAE2A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9" name="Rectangle 218">
              <a:extLst>
                <a:ext uri="{FF2B5EF4-FFF2-40B4-BE49-F238E27FC236}">
                  <a16:creationId xmlns:a16="http://schemas.microsoft.com/office/drawing/2014/main" id="{9E594AF5-DB50-4227-AC2F-10EE5233C41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220" name="Freeform 46">
              <a:extLst>
                <a:ext uri="{FF2B5EF4-FFF2-40B4-BE49-F238E27FC236}">
                  <a16:creationId xmlns:a16="http://schemas.microsoft.com/office/drawing/2014/main" id="{9335DCAF-74A2-4994-B5BF-1C079A40A5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1" name="Freeform 47">
              <a:extLst>
                <a:ext uri="{FF2B5EF4-FFF2-40B4-BE49-F238E27FC236}">
                  <a16:creationId xmlns:a16="http://schemas.microsoft.com/office/drawing/2014/main" id="{1DC8E1A2-0C6B-4BA9-85F4-3645AED5DEA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2" name="Freeform 48">
              <a:extLst>
                <a:ext uri="{FF2B5EF4-FFF2-40B4-BE49-F238E27FC236}">
                  <a16:creationId xmlns:a16="http://schemas.microsoft.com/office/drawing/2014/main" id="{28F38DE0-3BEE-441A-8212-E77DA2328A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3" name="Freeform 49">
              <a:extLst>
                <a:ext uri="{FF2B5EF4-FFF2-40B4-BE49-F238E27FC236}">
                  <a16:creationId xmlns:a16="http://schemas.microsoft.com/office/drawing/2014/main" id="{AE81208E-D239-496C-A312-506B0241B31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4" name="Freeform 50">
              <a:extLst>
                <a:ext uri="{FF2B5EF4-FFF2-40B4-BE49-F238E27FC236}">
                  <a16:creationId xmlns:a16="http://schemas.microsoft.com/office/drawing/2014/main" id="{242FE966-DDA4-4668-B8D6-C4B0D4C78E5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5" name="Freeform 51">
              <a:extLst>
                <a:ext uri="{FF2B5EF4-FFF2-40B4-BE49-F238E27FC236}">
                  <a16:creationId xmlns:a16="http://schemas.microsoft.com/office/drawing/2014/main" id="{FB0A5F60-550F-4025-9DCE-6F42A7C064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6" name="Freeform 52">
              <a:extLst>
                <a:ext uri="{FF2B5EF4-FFF2-40B4-BE49-F238E27FC236}">
                  <a16:creationId xmlns:a16="http://schemas.microsoft.com/office/drawing/2014/main" id="{D7B61D18-4A61-44C9-A809-40639E8C1D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7" name="Freeform 53">
              <a:extLst>
                <a:ext uri="{FF2B5EF4-FFF2-40B4-BE49-F238E27FC236}">
                  <a16:creationId xmlns:a16="http://schemas.microsoft.com/office/drawing/2014/main" id="{CB26E7EB-DC12-4BA7-B5DE-09EF2C1D0A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8" name="Freeform 54">
              <a:extLst>
                <a:ext uri="{FF2B5EF4-FFF2-40B4-BE49-F238E27FC236}">
                  <a16:creationId xmlns:a16="http://schemas.microsoft.com/office/drawing/2014/main" id="{921237B4-9D85-4611-851F-5DBD71544A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9" name="Freeform 55">
              <a:extLst>
                <a:ext uri="{FF2B5EF4-FFF2-40B4-BE49-F238E27FC236}">
                  <a16:creationId xmlns:a16="http://schemas.microsoft.com/office/drawing/2014/main" id="{C91509DE-9FAA-4E84-BCC1-CDDBEA8AC0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30" name="Freeform 56">
              <a:extLst>
                <a:ext uri="{FF2B5EF4-FFF2-40B4-BE49-F238E27FC236}">
                  <a16:creationId xmlns:a16="http://schemas.microsoft.com/office/drawing/2014/main" id="{C7029B06-6A09-4E46-BA86-F3C66DBDD4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31" name="Freeform 57">
              <a:extLst>
                <a:ext uri="{FF2B5EF4-FFF2-40B4-BE49-F238E27FC236}">
                  <a16:creationId xmlns:a16="http://schemas.microsoft.com/office/drawing/2014/main" id="{FF4ACFBF-D1F2-47B1-B0EB-F08C6508BD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32" name="Freeform 58">
              <a:extLst>
                <a:ext uri="{FF2B5EF4-FFF2-40B4-BE49-F238E27FC236}">
                  <a16:creationId xmlns:a16="http://schemas.microsoft.com/office/drawing/2014/main" id="{A6FD1991-3A0E-4F63-BAD9-A98C298604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grpSp>
      <p:sp>
        <p:nvSpPr>
          <p:cNvPr id="2" name="Title 1">
            <a:extLst>
              <a:ext uri="{FF2B5EF4-FFF2-40B4-BE49-F238E27FC236}">
                <a16:creationId xmlns:a16="http://schemas.microsoft.com/office/drawing/2014/main" id="{0A6BCF94-F108-4D92-8C4F-CD9273947A31}"/>
              </a:ext>
            </a:extLst>
          </p:cNvPr>
          <p:cNvSpPr>
            <a:spLocks noGrp="1"/>
          </p:cNvSpPr>
          <p:nvPr>
            <p:ph type="title"/>
          </p:nvPr>
        </p:nvSpPr>
        <p:spPr>
          <a:xfrm>
            <a:off x="8091107" y="207356"/>
            <a:ext cx="3084891" cy="1478570"/>
          </a:xfrm>
        </p:spPr>
        <p:txBody>
          <a:bodyPr>
            <a:normAutofit/>
          </a:bodyPr>
          <a:lstStyle/>
          <a:p>
            <a:r>
              <a:rPr lang="id-ID" sz="3200" dirty="0"/>
              <a:t>Anggota kelompok</a:t>
            </a:r>
            <a:endParaRPr lang="en-US" sz="3200" dirty="0"/>
          </a:p>
        </p:txBody>
      </p:sp>
      <p:sp>
        <p:nvSpPr>
          <p:cNvPr id="3" name="Content Placeholder 2">
            <a:extLst>
              <a:ext uri="{FF2B5EF4-FFF2-40B4-BE49-F238E27FC236}">
                <a16:creationId xmlns:a16="http://schemas.microsoft.com/office/drawing/2014/main" id="{78399AB7-9E36-4EAD-B44A-9E0CEA24AACE}"/>
              </a:ext>
            </a:extLst>
          </p:cNvPr>
          <p:cNvSpPr>
            <a:spLocks noGrp="1"/>
          </p:cNvSpPr>
          <p:nvPr>
            <p:ph idx="1"/>
          </p:nvPr>
        </p:nvSpPr>
        <p:spPr>
          <a:xfrm>
            <a:off x="7962517" y="1849438"/>
            <a:ext cx="3991357" cy="4864183"/>
          </a:xfrm>
        </p:spPr>
        <p:txBody>
          <a:bodyPr>
            <a:noAutofit/>
          </a:bodyPr>
          <a:lstStyle/>
          <a:p>
            <a:pPr>
              <a:lnSpc>
                <a:spcPct val="110000"/>
              </a:lnSpc>
            </a:pPr>
            <a:r>
              <a:rPr lang="id-ID" sz="2000"/>
              <a:t>R</a:t>
            </a:r>
            <a:r>
              <a:rPr lang="en-US" sz="2000"/>
              <a:t>aditya </a:t>
            </a:r>
            <a:r>
              <a:rPr lang="id-ID" sz="2000"/>
              <a:t>P</a:t>
            </a:r>
            <a:r>
              <a:rPr lang="en-US" sz="2000"/>
              <a:t>utra </a:t>
            </a:r>
            <a:r>
              <a:rPr lang="id-ID" sz="2000"/>
              <a:t>D</a:t>
            </a:r>
            <a:r>
              <a:rPr lang="en-US" sz="2000"/>
              <a:t>ewanto - 2201785411</a:t>
            </a:r>
          </a:p>
          <a:p>
            <a:pPr>
              <a:lnSpc>
                <a:spcPct val="110000"/>
              </a:lnSpc>
            </a:pPr>
            <a:r>
              <a:rPr lang="en-US" sz="2000"/>
              <a:t>Naufal </a:t>
            </a:r>
            <a:r>
              <a:rPr lang="id-ID" sz="2000"/>
              <a:t>A</a:t>
            </a:r>
            <a:r>
              <a:rPr lang="en-US" sz="2000"/>
              <a:t>lfi </a:t>
            </a:r>
            <a:r>
              <a:rPr lang="id-ID" sz="2000"/>
              <a:t>Y</a:t>
            </a:r>
            <a:r>
              <a:rPr lang="en-US" sz="2000"/>
              <a:t>usri</a:t>
            </a:r>
            <a:r>
              <a:rPr lang="id-ID" sz="2000"/>
              <a:t> -</a:t>
            </a:r>
            <a:r>
              <a:rPr lang="en-US" sz="2000"/>
              <a:t> 2201814903</a:t>
            </a:r>
          </a:p>
          <a:p>
            <a:pPr>
              <a:lnSpc>
                <a:spcPct val="110000"/>
              </a:lnSpc>
            </a:pPr>
            <a:r>
              <a:rPr lang="en-US" sz="2000"/>
              <a:t>Matthew Christopher -</a:t>
            </a:r>
            <a:r>
              <a:rPr lang="id-ID" sz="2000"/>
              <a:t> </a:t>
            </a:r>
            <a:r>
              <a:rPr lang="en-US" sz="2000"/>
              <a:t>2201815824</a:t>
            </a:r>
          </a:p>
          <a:p>
            <a:pPr>
              <a:lnSpc>
                <a:spcPct val="110000"/>
              </a:lnSpc>
            </a:pPr>
            <a:r>
              <a:rPr lang="id-ID" sz="2000"/>
              <a:t>L</a:t>
            </a:r>
            <a:r>
              <a:rPr lang="en-US" sz="2000"/>
              <a:t>intang </a:t>
            </a:r>
            <a:r>
              <a:rPr lang="id-ID" sz="2000"/>
              <a:t>A</a:t>
            </a:r>
            <a:r>
              <a:rPr lang="en-US" sz="2000"/>
              <a:t>ngesti </a:t>
            </a:r>
            <a:r>
              <a:rPr lang="id-ID" sz="2000"/>
              <a:t>I</a:t>
            </a:r>
            <a:r>
              <a:rPr lang="en-US" sz="2000"/>
              <a:t>ndiawan - 2201786793</a:t>
            </a:r>
          </a:p>
          <a:p>
            <a:pPr>
              <a:lnSpc>
                <a:spcPct val="110000"/>
              </a:lnSpc>
            </a:pPr>
            <a:r>
              <a:rPr lang="en-US" sz="2000"/>
              <a:t>Arief </a:t>
            </a:r>
            <a:r>
              <a:rPr lang="id-ID" sz="2000"/>
              <a:t>B</a:t>
            </a:r>
            <a:r>
              <a:rPr lang="en-US" sz="2000"/>
              <a:t>agus Nugraha </a:t>
            </a:r>
            <a:r>
              <a:rPr lang="id-ID" sz="2000"/>
              <a:t>- </a:t>
            </a:r>
            <a:r>
              <a:rPr lang="en-US" sz="2000"/>
              <a:t>2201790720</a:t>
            </a:r>
          </a:p>
          <a:p>
            <a:pPr>
              <a:lnSpc>
                <a:spcPct val="110000"/>
              </a:lnSpc>
            </a:pPr>
            <a:r>
              <a:rPr lang="id-ID" sz="2000"/>
              <a:t>M</a:t>
            </a:r>
            <a:r>
              <a:rPr lang="en-US" sz="2000"/>
              <a:t>alvin </a:t>
            </a:r>
            <a:r>
              <a:rPr lang="id-ID" sz="2000"/>
              <a:t>D</a:t>
            </a:r>
            <a:r>
              <a:rPr lang="en-US" sz="2000"/>
              <a:t>armancu </a:t>
            </a:r>
            <a:r>
              <a:rPr lang="id-ID" sz="2000"/>
              <a:t> -</a:t>
            </a:r>
            <a:r>
              <a:rPr lang="en-US" sz="2000"/>
              <a:t> 2201740086</a:t>
            </a:r>
            <a:endParaRPr lang="id-ID" sz="2000"/>
          </a:p>
          <a:p>
            <a:pPr>
              <a:lnSpc>
                <a:spcPct val="110000"/>
              </a:lnSpc>
            </a:pPr>
            <a:r>
              <a:rPr lang="id-ID" sz="2000"/>
              <a:t>Muhammad Ikhsan Sakkarudin - 2201818504</a:t>
            </a:r>
            <a:endParaRPr lang="en-US" sz="2000" dirty="0"/>
          </a:p>
        </p:txBody>
      </p:sp>
      <p:pic>
        <p:nvPicPr>
          <p:cNvPr id="6" name="Picture 5">
            <a:extLst>
              <a:ext uri="{FF2B5EF4-FFF2-40B4-BE49-F238E27FC236}">
                <a16:creationId xmlns:a16="http://schemas.microsoft.com/office/drawing/2014/main" id="{E66F9BF8-1E25-4BB8-95CC-EAC75AEA748F}"/>
              </a:ext>
            </a:extLst>
          </p:cNvPr>
          <p:cNvPicPr>
            <a:picLocks noChangeAspect="1"/>
          </p:cNvPicPr>
          <p:nvPr/>
        </p:nvPicPr>
        <p:blipFill>
          <a:blip r:embed="rId5"/>
          <a:stretch>
            <a:fillRect/>
          </a:stretch>
        </p:blipFill>
        <p:spPr>
          <a:xfrm>
            <a:off x="28575" y="2237312"/>
            <a:ext cx="7524369" cy="2389457"/>
          </a:xfrm>
          <a:prstGeom prst="rect">
            <a:avLst/>
          </a:prstGeom>
        </p:spPr>
      </p:pic>
    </p:spTree>
    <p:extLst>
      <p:ext uri="{BB962C8B-B14F-4D97-AF65-F5344CB8AC3E}">
        <p14:creationId xmlns:p14="http://schemas.microsoft.com/office/powerpoint/2010/main" val="10948493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A0B38558-5389-4817-936F-FD62560CAC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1" name="Rectangle 10">
              <a:extLst>
                <a:ext uri="{FF2B5EF4-FFF2-40B4-BE49-F238E27FC236}">
                  <a16:creationId xmlns:a16="http://schemas.microsoft.com/office/drawing/2014/main" id="{CCB252B9-42EF-4414-AA22-2A95C18197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2">
              <a:extLst>
                <a:ext uri="{FF2B5EF4-FFF2-40B4-BE49-F238E27FC236}">
                  <a16:creationId xmlns:a16="http://schemas.microsoft.com/office/drawing/2014/main" id="{F9C2C800-C3E3-4317-A3CC-1558D71F14BC}"/>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pic>
        <p:nvPicPr>
          <p:cNvPr id="5" name="Picture 4" descr="A drawing of a cartoon character&#10;&#10;Description automatically generated">
            <a:extLst>
              <a:ext uri="{FF2B5EF4-FFF2-40B4-BE49-F238E27FC236}">
                <a16:creationId xmlns:a16="http://schemas.microsoft.com/office/drawing/2014/main" id="{4A2C6F8D-FEBC-4AE6-AEF1-0ED421E92AC5}"/>
              </a:ext>
            </a:extLst>
          </p:cNvPr>
          <p:cNvPicPr>
            <a:picLocks noChangeAspect="1"/>
          </p:cNvPicPr>
          <p:nvPr/>
        </p:nvPicPr>
        <p:blipFill rotWithShape="1">
          <a:blip r:embed="rId4">
            <a:alphaModFix/>
          </a:blip>
          <a:srcRect t="9973"/>
          <a:stretch/>
        </p:blipFill>
        <p:spPr>
          <a:xfrm>
            <a:off x="3611" y="10"/>
            <a:ext cx="12188389" cy="6857990"/>
          </a:xfrm>
          <a:prstGeom prst="rect">
            <a:avLst/>
          </a:prstGeom>
        </p:spPr>
      </p:pic>
      <p:grpSp>
        <p:nvGrpSpPr>
          <p:cNvPr id="14" name="Group 13">
            <a:extLst>
              <a:ext uri="{FF2B5EF4-FFF2-40B4-BE49-F238E27FC236}">
                <a16:creationId xmlns:a16="http://schemas.microsoft.com/office/drawing/2014/main" id="{15502586-682B-4EDF-9515-674BB4E1CD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72533" y="0"/>
            <a:ext cx="11455400" cy="6848476"/>
            <a:chOff x="372533" y="0"/>
            <a:chExt cx="11455400" cy="6848476"/>
          </a:xfrm>
        </p:grpSpPr>
        <p:sp>
          <p:nvSpPr>
            <p:cNvPr id="15" name="Round Diagonal Corner Rectangle 7">
              <a:extLst>
                <a:ext uri="{FF2B5EF4-FFF2-40B4-BE49-F238E27FC236}">
                  <a16:creationId xmlns:a16="http://schemas.microsoft.com/office/drawing/2014/main" id="{C4491F87-B86B-413A-ACCD-56525E5330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22867" y="766234"/>
              <a:ext cx="10346266" cy="5325532"/>
            </a:xfrm>
            <a:prstGeom prst="round2DiagRect">
              <a:avLst>
                <a:gd name="adj1" fmla="val 4147"/>
                <a:gd name="adj2" fmla="val 0"/>
              </a:avLst>
            </a:prstGeom>
            <a:solidFill>
              <a:schemeClr val="bg1">
                <a:alpha val="80000"/>
              </a:scheme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04A25545-7FDA-465A-8546-9D927F8286FD}"/>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085512" y="0"/>
              <a:ext cx="650875" cy="1730375"/>
              <a:chOff x="11347978" y="0"/>
              <a:chExt cx="650875" cy="1730375"/>
            </a:xfrm>
          </p:grpSpPr>
          <p:sp>
            <p:nvSpPr>
              <p:cNvPr id="36" name="Freeform 32">
                <a:extLst>
                  <a:ext uri="{FF2B5EF4-FFF2-40B4-BE49-F238E27FC236}">
                    <a16:creationId xmlns:a16="http://schemas.microsoft.com/office/drawing/2014/main" id="{0AC67F09-E0D9-410A-A4DE-72D31697EB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67041"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80000"/>
                </a:schemeClr>
              </a:solidFill>
              <a:ln>
                <a:noFill/>
              </a:ln>
            </p:spPr>
          </p:sp>
          <p:sp>
            <p:nvSpPr>
              <p:cNvPr id="37" name="Freeform 33">
                <a:extLst>
                  <a:ext uri="{FF2B5EF4-FFF2-40B4-BE49-F238E27FC236}">
                    <a16:creationId xmlns:a16="http://schemas.microsoft.com/office/drawing/2014/main" id="{B78F2FDE-85C9-4650-919F-C35464007D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47978"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80000"/>
                </a:schemeClr>
              </a:solidFill>
              <a:ln>
                <a:noFill/>
              </a:ln>
            </p:spPr>
          </p:sp>
          <p:sp>
            <p:nvSpPr>
              <p:cNvPr id="38" name="Freeform 34">
                <a:extLst>
                  <a:ext uri="{FF2B5EF4-FFF2-40B4-BE49-F238E27FC236}">
                    <a16:creationId xmlns:a16="http://schemas.microsoft.com/office/drawing/2014/main" id="{57DD2F8B-5242-455C-B03F-E2F6B6732EF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14678"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39" name="Freeform 37">
                <a:extLst>
                  <a:ext uri="{FF2B5EF4-FFF2-40B4-BE49-F238E27FC236}">
                    <a16:creationId xmlns:a16="http://schemas.microsoft.com/office/drawing/2014/main" id="{B8CE3E90-8A76-4CD5-B28C-D71FF37185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694053"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80000"/>
                </a:schemeClr>
              </a:solidFill>
              <a:ln>
                <a:noFill/>
              </a:ln>
            </p:spPr>
          </p:sp>
        </p:grpSp>
        <p:grpSp>
          <p:nvGrpSpPr>
            <p:cNvPr id="17" name="Group 16">
              <a:extLst>
                <a:ext uri="{FF2B5EF4-FFF2-40B4-BE49-F238E27FC236}">
                  <a16:creationId xmlns:a16="http://schemas.microsoft.com/office/drawing/2014/main" id="{4C374541-D033-4B72-A232-5461EEAD4DF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flipH="1">
              <a:off x="11229445" y="4867275"/>
              <a:ext cx="598488" cy="1981201"/>
              <a:chOff x="11424178" y="4867275"/>
              <a:chExt cx="598488" cy="1981201"/>
            </a:xfrm>
          </p:grpSpPr>
          <p:sp>
            <p:nvSpPr>
              <p:cNvPr id="30" name="Freeform 35">
                <a:extLst>
                  <a:ext uri="{FF2B5EF4-FFF2-40B4-BE49-F238E27FC236}">
                    <a16:creationId xmlns:a16="http://schemas.microsoft.com/office/drawing/2014/main" id="{94766BAB-FE6E-4247-886B-736F831FEB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14666"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80000"/>
                </a:schemeClr>
              </a:solidFill>
              <a:ln>
                <a:noFill/>
              </a:ln>
            </p:spPr>
          </p:sp>
          <p:sp>
            <p:nvSpPr>
              <p:cNvPr id="31" name="Freeform 36">
                <a:extLst>
                  <a:ext uri="{FF2B5EF4-FFF2-40B4-BE49-F238E27FC236}">
                    <a16:creationId xmlns:a16="http://schemas.microsoft.com/office/drawing/2014/main" id="{3C954FB2-C7A0-468C-8AD2-C278DCA6421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55966"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80000"/>
                </a:schemeClr>
              </a:solidFill>
              <a:ln>
                <a:noFill/>
              </a:ln>
            </p:spPr>
          </p:sp>
          <p:sp>
            <p:nvSpPr>
              <p:cNvPr id="32" name="Freeform 38">
                <a:extLst>
                  <a:ext uri="{FF2B5EF4-FFF2-40B4-BE49-F238E27FC236}">
                    <a16:creationId xmlns:a16="http://schemas.microsoft.com/office/drawing/2014/main" id="{F52FBFD5-A528-4DB8-A802-814A7E421D6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19441"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33" name="Freeform 39">
                <a:extLst>
                  <a:ext uri="{FF2B5EF4-FFF2-40B4-BE49-F238E27FC236}">
                    <a16:creationId xmlns:a16="http://schemas.microsoft.com/office/drawing/2014/main" id="{E57CCB6D-72AF-4D41-8C6C-9750D43DC6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24178"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80000"/>
                </a:schemeClr>
              </a:solidFill>
              <a:ln>
                <a:noFill/>
              </a:ln>
            </p:spPr>
          </p:sp>
          <p:sp>
            <p:nvSpPr>
              <p:cNvPr id="34" name="Freeform 40">
                <a:extLst>
                  <a:ext uri="{FF2B5EF4-FFF2-40B4-BE49-F238E27FC236}">
                    <a16:creationId xmlns:a16="http://schemas.microsoft.com/office/drawing/2014/main" id="{19D203AA-CF94-405B-800C-0C798552188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32166"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35" name="Rectangle 41">
                <a:extLst>
                  <a:ext uri="{FF2B5EF4-FFF2-40B4-BE49-F238E27FC236}">
                    <a16:creationId xmlns:a16="http://schemas.microsoft.com/office/drawing/2014/main" id="{7D053665-E810-419F-9D63-2A54CB47738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22653" y="6596063"/>
                <a:ext cx="23813" cy="252413"/>
              </a:xfrm>
              <a:prstGeom prst="rect">
                <a:avLst/>
              </a:prstGeom>
              <a:solidFill>
                <a:schemeClr val="tx2">
                  <a:alpha val="80000"/>
                </a:schemeClr>
              </a:solidFill>
              <a:ln>
                <a:noFill/>
              </a:ln>
            </p:spPr>
          </p:sp>
        </p:grpSp>
        <p:grpSp>
          <p:nvGrpSpPr>
            <p:cNvPr id="18" name="Group 17">
              <a:extLst>
                <a:ext uri="{FF2B5EF4-FFF2-40B4-BE49-F238E27FC236}">
                  <a16:creationId xmlns:a16="http://schemas.microsoft.com/office/drawing/2014/main" id="{DEAF6153-6BF6-448C-81C1-2817B0F78001}"/>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flipH="1">
              <a:off x="440267" y="5118101"/>
              <a:ext cx="650875" cy="1730375"/>
              <a:chOff x="118533" y="5118101"/>
              <a:chExt cx="650875" cy="1730375"/>
            </a:xfrm>
          </p:grpSpPr>
          <p:sp>
            <p:nvSpPr>
              <p:cNvPr id="26" name="Freeform 32">
                <a:extLst>
                  <a:ext uri="{FF2B5EF4-FFF2-40B4-BE49-F238E27FC236}">
                    <a16:creationId xmlns:a16="http://schemas.microsoft.com/office/drawing/2014/main" id="{A7E0D3C0-552C-4741-AFBE-E665CEA068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V="1">
                <a:off x="237596" y="6335713"/>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80000"/>
                </a:schemeClr>
              </a:solidFill>
              <a:ln>
                <a:noFill/>
              </a:ln>
            </p:spPr>
          </p:sp>
          <p:sp>
            <p:nvSpPr>
              <p:cNvPr id="27" name="Freeform 33">
                <a:extLst>
                  <a:ext uri="{FF2B5EF4-FFF2-40B4-BE49-F238E27FC236}">
                    <a16:creationId xmlns:a16="http://schemas.microsoft.com/office/drawing/2014/main" id="{CAF96EBF-4E74-4F88-BD05-A4AE1694A4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118533" y="622141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80000"/>
                </a:schemeClr>
              </a:solidFill>
              <a:ln>
                <a:noFill/>
              </a:ln>
            </p:spPr>
          </p:sp>
          <p:sp>
            <p:nvSpPr>
              <p:cNvPr id="28" name="Freeform 34">
                <a:extLst>
                  <a:ext uri="{FF2B5EF4-FFF2-40B4-BE49-F238E27FC236}">
                    <a16:creationId xmlns:a16="http://schemas.microsoft.com/office/drawing/2014/main" id="{D49C51B9-E4E4-410D-8AAB-7E308A1D452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385233" y="5118101"/>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29" name="Freeform 37">
                <a:extLst>
                  <a:ext uri="{FF2B5EF4-FFF2-40B4-BE49-F238E27FC236}">
                    <a16:creationId xmlns:a16="http://schemas.microsoft.com/office/drawing/2014/main" id="{354F0627-1BD6-4455-967A-32DB31C82C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V="1">
                <a:off x="464608" y="5299075"/>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80000"/>
                </a:schemeClr>
              </a:solidFill>
              <a:ln>
                <a:noFill/>
              </a:ln>
            </p:spPr>
          </p:sp>
        </p:grpSp>
        <p:grpSp>
          <p:nvGrpSpPr>
            <p:cNvPr id="19" name="Group 18">
              <a:extLst>
                <a:ext uri="{FF2B5EF4-FFF2-40B4-BE49-F238E27FC236}">
                  <a16:creationId xmlns:a16="http://schemas.microsoft.com/office/drawing/2014/main" id="{BC21AED9-0CB5-426C-A1C4-6EEB548050D5}"/>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72533" y="0"/>
              <a:ext cx="598488" cy="1981201"/>
              <a:chOff x="194733" y="0"/>
              <a:chExt cx="598488" cy="1981201"/>
            </a:xfrm>
          </p:grpSpPr>
          <p:sp>
            <p:nvSpPr>
              <p:cNvPr id="20" name="Freeform 35">
                <a:extLst>
                  <a:ext uri="{FF2B5EF4-FFF2-40B4-BE49-F238E27FC236}">
                    <a16:creationId xmlns:a16="http://schemas.microsoft.com/office/drawing/2014/main" id="{8D8A778B-9916-47AC-A28A-07F01A83F4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V="1">
                <a:off x="285221" y="0"/>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80000"/>
                </a:schemeClr>
              </a:solidFill>
              <a:ln>
                <a:noFill/>
              </a:ln>
            </p:spPr>
          </p:sp>
          <p:sp>
            <p:nvSpPr>
              <p:cNvPr id="21" name="Freeform 36">
                <a:extLst>
                  <a:ext uri="{FF2B5EF4-FFF2-40B4-BE49-F238E27FC236}">
                    <a16:creationId xmlns:a16="http://schemas.microsoft.com/office/drawing/2014/main" id="{65323B96-DF0E-463C-B290-C22D3C55324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526521" y="1141413"/>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80000"/>
                </a:schemeClr>
              </a:solidFill>
              <a:ln>
                <a:noFill/>
              </a:ln>
            </p:spPr>
          </p:sp>
          <p:sp>
            <p:nvSpPr>
              <p:cNvPr id="22" name="Freeform 38">
                <a:extLst>
                  <a:ext uri="{FF2B5EF4-FFF2-40B4-BE49-F238E27FC236}">
                    <a16:creationId xmlns:a16="http://schemas.microsoft.com/office/drawing/2014/main" id="{65A0E255-1142-422E-A62A-5044177C5AE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389996" y="1792288"/>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23" name="Freeform 39">
                <a:extLst>
                  <a:ext uri="{FF2B5EF4-FFF2-40B4-BE49-F238E27FC236}">
                    <a16:creationId xmlns:a16="http://schemas.microsoft.com/office/drawing/2014/main" id="{233A955D-DB0D-42F8-B490-E01FB9C45C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V="1">
                <a:off x="194733" y="0"/>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80000"/>
                </a:schemeClr>
              </a:solidFill>
              <a:ln>
                <a:noFill/>
              </a:ln>
            </p:spPr>
          </p:sp>
          <p:sp>
            <p:nvSpPr>
              <p:cNvPr id="24" name="Freeform 40">
                <a:extLst>
                  <a:ext uri="{FF2B5EF4-FFF2-40B4-BE49-F238E27FC236}">
                    <a16:creationId xmlns:a16="http://schemas.microsoft.com/office/drawing/2014/main" id="{F0F0C29B-EB52-470C-AF64-FC54F5C250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602721" y="24288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25" name="Rectangle 41">
                <a:extLst>
                  <a:ext uri="{FF2B5EF4-FFF2-40B4-BE49-F238E27FC236}">
                    <a16:creationId xmlns:a16="http://schemas.microsoft.com/office/drawing/2014/main" id="{A6C0E942-454D-483D-84FB-89308C8F15B7}"/>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flipV="1">
                <a:off x="693208" y="0"/>
                <a:ext cx="23813" cy="252413"/>
              </a:xfrm>
              <a:prstGeom prst="rect">
                <a:avLst/>
              </a:prstGeom>
              <a:solidFill>
                <a:schemeClr val="tx2">
                  <a:alpha val="80000"/>
                </a:schemeClr>
              </a:solidFill>
              <a:ln>
                <a:noFill/>
              </a:ln>
            </p:spPr>
          </p:sp>
        </p:grpSp>
      </p:grpSp>
      <p:sp>
        <p:nvSpPr>
          <p:cNvPr id="2" name="Title 1">
            <a:extLst>
              <a:ext uri="{FF2B5EF4-FFF2-40B4-BE49-F238E27FC236}">
                <a16:creationId xmlns:a16="http://schemas.microsoft.com/office/drawing/2014/main" id="{708174EC-C9DB-435B-B770-A7F54D1D1083}"/>
              </a:ext>
            </a:extLst>
          </p:cNvPr>
          <p:cNvSpPr>
            <a:spLocks noGrp="1"/>
          </p:cNvSpPr>
          <p:nvPr>
            <p:ph type="title"/>
          </p:nvPr>
        </p:nvSpPr>
        <p:spPr>
          <a:xfrm>
            <a:off x="1143001" y="1007533"/>
            <a:ext cx="9905998" cy="1092200"/>
          </a:xfrm>
        </p:spPr>
        <p:txBody>
          <a:bodyPr>
            <a:normAutofit/>
          </a:bodyPr>
          <a:lstStyle/>
          <a:p>
            <a:pPr algn="ctr"/>
            <a:r>
              <a:rPr lang="id-ID" dirty="0"/>
              <a:t>brief description</a:t>
            </a:r>
            <a:endParaRPr lang="id-ID"/>
          </a:p>
        </p:txBody>
      </p:sp>
      <p:sp>
        <p:nvSpPr>
          <p:cNvPr id="3" name="Content Placeholder 2">
            <a:extLst>
              <a:ext uri="{FF2B5EF4-FFF2-40B4-BE49-F238E27FC236}">
                <a16:creationId xmlns:a16="http://schemas.microsoft.com/office/drawing/2014/main" id="{EDE9B16B-CB33-48EA-8F60-09A306A9DEF6}"/>
              </a:ext>
            </a:extLst>
          </p:cNvPr>
          <p:cNvSpPr>
            <a:spLocks noGrp="1"/>
          </p:cNvSpPr>
          <p:nvPr>
            <p:ph idx="1"/>
          </p:nvPr>
        </p:nvSpPr>
        <p:spPr>
          <a:xfrm>
            <a:off x="1143001" y="2252134"/>
            <a:ext cx="9905999" cy="3454399"/>
          </a:xfrm>
        </p:spPr>
        <p:txBody>
          <a:bodyPr anchor="ctr">
            <a:normAutofit/>
          </a:bodyPr>
          <a:lstStyle/>
          <a:p>
            <a:pPr marL="0" indent="0">
              <a:lnSpc>
                <a:spcPct val="110000"/>
              </a:lnSpc>
              <a:buNone/>
            </a:pPr>
            <a:r>
              <a:rPr lang="id-ID" sz="2000"/>
              <a:t>Movienime adalah sebuah website yang bercita cita menjadi pengobat rindu bagi para manusia yang masih belum bisa move on dari website bajakan, disini kami menyediakan film dan anime dari dalam maupun luar negeri dan semuanya adalah original bukan bajakan ataupun copy-an website, website kami resmi dan telah terdaftar oleh kemkominfo, diharapkan dengan munculnya website kami para pencinta film dan anime dapat mengurangi kerugian para creator. </a:t>
            </a:r>
          </a:p>
          <a:p>
            <a:pPr marL="0" indent="0">
              <a:lnSpc>
                <a:spcPct val="110000"/>
              </a:lnSpc>
              <a:buNone/>
            </a:pPr>
            <a:r>
              <a:rPr lang="id-ID" sz="2000"/>
              <a:t>Di website ini kalian bisa menrental dvd original dengan cara menordernya ataupun kalian juga bisa mendownload dan streaming film atau anime kesukaan kalian dengan cara menjadi member premium, kalian bebas mendowload dan streaming lewat website kalian.</a:t>
            </a:r>
          </a:p>
        </p:txBody>
      </p:sp>
    </p:spTree>
    <p:extLst>
      <p:ext uri="{BB962C8B-B14F-4D97-AF65-F5344CB8AC3E}">
        <p14:creationId xmlns:p14="http://schemas.microsoft.com/office/powerpoint/2010/main" val="17109321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A0B38558-5389-4817-936F-FD62560CAC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1" name="Rectangle 10">
              <a:extLst>
                <a:ext uri="{FF2B5EF4-FFF2-40B4-BE49-F238E27FC236}">
                  <a16:creationId xmlns:a16="http://schemas.microsoft.com/office/drawing/2014/main" id="{CCB252B9-42EF-4414-AA22-2A95C18197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2">
              <a:extLst>
                <a:ext uri="{FF2B5EF4-FFF2-40B4-BE49-F238E27FC236}">
                  <a16:creationId xmlns:a16="http://schemas.microsoft.com/office/drawing/2014/main" id="{F9C2C800-C3E3-4317-A3CC-1558D71F14BC}"/>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pic>
        <p:nvPicPr>
          <p:cNvPr id="5" name="Picture 4" descr="A close up of a mans face&#10;&#10;Description automatically generated">
            <a:extLst>
              <a:ext uri="{FF2B5EF4-FFF2-40B4-BE49-F238E27FC236}">
                <a16:creationId xmlns:a16="http://schemas.microsoft.com/office/drawing/2014/main" id="{A320B23B-2ACD-4F38-8541-F1B801F98037}"/>
              </a:ext>
            </a:extLst>
          </p:cNvPr>
          <p:cNvPicPr>
            <a:picLocks noChangeAspect="1"/>
          </p:cNvPicPr>
          <p:nvPr/>
        </p:nvPicPr>
        <p:blipFill rotWithShape="1">
          <a:blip r:embed="rId4">
            <a:alphaModFix/>
          </a:blip>
          <a:srcRect b="9974"/>
          <a:stretch/>
        </p:blipFill>
        <p:spPr>
          <a:xfrm>
            <a:off x="115906" y="-34776"/>
            <a:ext cx="12188389" cy="6857990"/>
          </a:xfrm>
          <a:prstGeom prst="rect">
            <a:avLst/>
          </a:prstGeom>
        </p:spPr>
      </p:pic>
      <p:grpSp>
        <p:nvGrpSpPr>
          <p:cNvPr id="14" name="Group 13">
            <a:extLst>
              <a:ext uri="{FF2B5EF4-FFF2-40B4-BE49-F238E27FC236}">
                <a16:creationId xmlns:a16="http://schemas.microsoft.com/office/drawing/2014/main" id="{15502586-682B-4EDF-9515-674BB4E1CD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72533" y="0"/>
            <a:ext cx="11455400" cy="6848476"/>
            <a:chOff x="372533" y="0"/>
            <a:chExt cx="11455400" cy="6848476"/>
          </a:xfrm>
        </p:grpSpPr>
        <p:sp>
          <p:nvSpPr>
            <p:cNvPr id="15" name="Round Diagonal Corner Rectangle 7">
              <a:extLst>
                <a:ext uri="{FF2B5EF4-FFF2-40B4-BE49-F238E27FC236}">
                  <a16:creationId xmlns:a16="http://schemas.microsoft.com/office/drawing/2014/main" id="{C4491F87-B86B-413A-ACCD-56525E5330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22867" y="766234"/>
              <a:ext cx="10346266" cy="5325532"/>
            </a:xfrm>
            <a:prstGeom prst="round2DiagRect">
              <a:avLst>
                <a:gd name="adj1" fmla="val 4147"/>
                <a:gd name="adj2" fmla="val 0"/>
              </a:avLst>
            </a:prstGeom>
            <a:solidFill>
              <a:schemeClr val="bg1">
                <a:alpha val="80000"/>
              </a:scheme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04A25545-7FDA-465A-8546-9D927F8286FD}"/>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085512" y="0"/>
              <a:ext cx="650875" cy="1730375"/>
              <a:chOff x="11347978" y="0"/>
              <a:chExt cx="650875" cy="1730375"/>
            </a:xfrm>
          </p:grpSpPr>
          <p:sp>
            <p:nvSpPr>
              <p:cNvPr id="36" name="Freeform 32">
                <a:extLst>
                  <a:ext uri="{FF2B5EF4-FFF2-40B4-BE49-F238E27FC236}">
                    <a16:creationId xmlns:a16="http://schemas.microsoft.com/office/drawing/2014/main" id="{0AC67F09-E0D9-410A-A4DE-72D31697EB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67041"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80000"/>
                </a:schemeClr>
              </a:solidFill>
              <a:ln>
                <a:noFill/>
              </a:ln>
            </p:spPr>
          </p:sp>
          <p:sp>
            <p:nvSpPr>
              <p:cNvPr id="37" name="Freeform 33">
                <a:extLst>
                  <a:ext uri="{FF2B5EF4-FFF2-40B4-BE49-F238E27FC236}">
                    <a16:creationId xmlns:a16="http://schemas.microsoft.com/office/drawing/2014/main" id="{B78F2FDE-85C9-4650-919F-C35464007D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47978"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80000"/>
                </a:schemeClr>
              </a:solidFill>
              <a:ln>
                <a:noFill/>
              </a:ln>
            </p:spPr>
          </p:sp>
          <p:sp>
            <p:nvSpPr>
              <p:cNvPr id="38" name="Freeform 34">
                <a:extLst>
                  <a:ext uri="{FF2B5EF4-FFF2-40B4-BE49-F238E27FC236}">
                    <a16:creationId xmlns:a16="http://schemas.microsoft.com/office/drawing/2014/main" id="{57DD2F8B-5242-455C-B03F-E2F6B6732EF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14678"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39" name="Freeform 37">
                <a:extLst>
                  <a:ext uri="{FF2B5EF4-FFF2-40B4-BE49-F238E27FC236}">
                    <a16:creationId xmlns:a16="http://schemas.microsoft.com/office/drawing/2014/main" id="{B8CE3E90-8A76-4CD5-B28C-D71FF37185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694053"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80000"/>
                </a:schemeClr>
              </a:solidFill>
              <a:ln>
                <a:noFill/>
              </a:ln>
            </p:spPr>
          </p:sp>
        </p:grpSp>
        <p:grpSp>
          <p:nvGrpSpPr>
            <p:cNvPr id="17" name="Group 16">
              <a:extLst>
                <a:ext uri="{FF2B5EF4-FFF2-40B4-BE49-F238E27FC236}">
                  <a16:creationId xmlns:a16="http://schemas.microsoft.com/office/drawing/2014/main" id="{4C374541-D033-4B72-A232-5461EEAD4DF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flipH="1">
              <a:off x="11229445" y="4867275"/>
              <a:ext cx="598488" cy="1981201"/>
              <a:chOff x="11424178" y="4867275"/>
              <a:chExt cx="598488" cy="1981201"/>
            </a:xfrm>
          </p:grpSpPr>
          <p:sp>
            <p:nvSpPr>
              <p:cNvPr id="30" name="Freeform 35">
                <a:extLst>
                  <a:ext uri="{FF2B5EF4-FFF2-40B4-BE49-F238E27FC236}">
                    <a16:creationId xmlns:a16="http://schemas.microsoft.com/office/drawing/2014/main" id="{94766BAB-FE6E-4247-886B-736F831FEB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14666"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80000"/>
                </a:schemeClr>
              </a:solidFill>
              <a:ln>
                <a:noFill/>
              </a:ln>
            </p:spPr>
          </p:sp>
          <p:sp>
            <p:nvSpPr>
              <p:cNvPr id="31" name="Freeform 36">
                <a:extLst>
                  <a:ext uri="{FF2B5EF4-FFF2-40B4-BE49-F238E27FC236}">
                    <a16:creationId xmlns:a16="http://schemas.microsoft.com/office/drawing/2014/main" id="{3C954FB2-C7A0-468C-8AD2-C278DCA6421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55966"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80000"/>
                </a:schemeClr>
              </a:solidFill>
              <a:ln>
                <a:noFill/>
              </a:ln>
            </p:spPr>
          </p:sp>
          <p:sp>
            <p:nvSpPr>
              <p:cNvPr id="32" name="Freeform 38">
                <a:extLst>
                  <a:ext uri="{FF2B5EF4-FFF2-40B4-BE49-F238E27FC236}">
                    <a16:creationId xmlns:a16="http://schemas.microsoft.com/office/drawing/2014/main" id="{F52FBFD5-A528-4DB8-A802-814A7E421D6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19441"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33" name="Freeform 39">
                <a:extLst>
                  <a:ext uri="{FF2B5EF4-FFF2-40B4-BE49-F238E27FC236}">
                    <a16:creationId xmlns:a16="http://schemas.microsoft.com/office/drawing/2014/main" id="{E57CCB6D-72AF-4D41-8C6C-9750D43DC6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24178"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80000"/>
                </a:schemeClr>
              </a:solidFill>
              <a:ln>
                <a:noFill/>
              </a:ln>
            </p:spPr>
          </p:sp>
          <p:sp>
            <p:nvSpPr>
              <p:cNvPr id="34" name="Freeform 40">
                <a:extLst>
                  <a:ext uri="{FF2B5EF4-FFF2-40B4-BE49-F238E27FC236}">
                    <a16:creationId xmlns:a16="http://schemas.microsoft.com/office/drawing/2014/main" id="{19D203AA-CF94-405B-800C-0C798552188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32166"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35" name="Rectangle 41">
                <a:extLst>
                  <a:ext uri="{FF2B5EF4-FFF2-40B4-BE49-F238E27FC236}">
                    <a16:creationId xmlns:a16="http://schemas.microsoft.com/office/drawing/2014/main" id="{7D053665-E810-419F-9D63-2A54CB47738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22653" y="6596063"/>
                <a:ext cx="23813" cy="252413"/>
              </a:xfrm>
              <a:prstGeom prst="rect">
                <a:avLst/>
              </a:prstGeom>
              <a:solidFill>
                <a:schemeClr val="tx2">
                  <a:alpha val="80000"/>
                </a:schemeClr>
              </a:solidFill>
              <a:ln>
                <a:noFill/>
              </a:ln>
            </p:spPr>
          </p:sp>
        </p:grpSp>
        <p:grpSp>
          <p:nvGrpSpPr>
            <p:cNvPr id="18" name="Group 17">
              <a:extLst>
                <a:ext uri="{FF2B5EF4-FFF2-40B4-BE49-F238E27FC236}">
                  <a16:creationId xmlns:a16="http://schemas.microsoft.com/office/drawing/2014/main" id="{DEAF6153-6BF6-448C-81C1-2817B0F78001}"/>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flipH="1">
              <a:off x="440267" y="5118101"/>
              <a:ext cx="650875" cy="1730375"/>
              <a:chOff x="118533" y="5118101"/>
              <a:chExt cx="650875" cy="1730375"/>
            </a:xfrm>
          </p:grpSpPr>
          <p:sp>
            <p:nvSpPr>
              <p:cNvPr id="26" name="Freeform 32">
                <a:extLst>
                  <a:ext uri="{FF2B5EF4-FFF2-40B4-BE49-F238E27FC236}">
                    <a16:creationId xmlns:a16="http://schemas.microsoft.com/office/drawing/2014/main" id="{A7E0D3C0-552C-4741-AFBE-E665CEA068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V="1">
                <a:off x="237596" y="6335713"/>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80000"/>
                </a:schemeClr>
              </a:solidFill>
              <a:ln>
                <a:noFill/>
              </a:ln>
            </p:spPr>
          </p:sp>
          <p:sp>
            <p:nvSpPr>
              <p:cNvPr id="27" name="Freeform 33">
                <a:extLst>
                  <a:ext uri="{FF2B5EF4-FFF2-40B4-BE49-F238E27FC236}">
                    <a16:creationId xmlns:a16="http://schemas.microsoft.com/office/drawing/2014/main" id="{CAF96EBF-4E74-4F88-BD05-A4AE1694A4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118533" y="622141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80000"/>
                </a:schemeClr>
              </a:solidFill>
              <a:ln>
                <a:noFill/>
              </a:ln>
            </p:spPr>
          </p:sp>
          <p:sp>
            <p:nvSpPr>
              <p:cNvPr id="28" name="Freeform 34">
                <a:extLst>
                  <a:ext uri="{FF2B5EF4-FFF2-40B4-BE49-F238E27FC236}">
                    <a16:creationId xmlns:a16="http://schemas.microsoft.com/office/drawing/2014/main" id="{D49C51B9-E4E4-410D-8AAB-7E308A1D452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385233" y="5118101"/>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29" name="Freeform 37">
                <a:extLst>
                  <a:ext uri="{FF2B5EF4-FFF2-40B4-BE49-F238E27FC236}">
                    <a16:creationId xmlns:a16="http://schemas.microsoft.com/office/drawing/2014/main" id="{354F0627-1BD6-4455-967A-32DB31C82C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V="1">
                <a:off x="464608" y="5299075"/>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80000"/>
                </a:schemeClr>
              </a:solidFill>
              <a:ln>
                <a:noFill/>
              </a:ln>
            </p:spPr>
          </p:sp>
        </p:grpSp>
        <p:grpSp>
          <p:nvGrpSpPr>
            <p:cNvPr id="19" name="Group 18">
              <a:extLst>
                <a:ext uri="{FF2B5EF4-FFF2-40B4-BE49-F238E27FC236}">
                  <a16:creationId xmlns:a16="http://schemas.microsoft.com/office/drawing/2014/main" id="{BC21AED9-0CB5-426C-A1C4-6EEB548050D5}"/>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72533" y="0"/>
              <a:ext cx="598488" cy="1981201"/>
              <a:chOff x="194733" y="0"/>
              <a:chExt cx="598488" cy="1981201"/>
            </a:xfrm>
          </p:grpSpPr>
          <p:sp>
            <p:nvSpPr>
              <p:cNvPr id="20" name="Freeform 35">
                <a:extLst>
                  <a:ext uri="{FF2B5EF4-FFF2-40B4-BE49-F238E27FC236}">
                    <a16:creationId xmlns:a16="http://schemas.microsoft.com/office/drawing/2014/main" id="{8D8A778B-9916-47AC-A28A-07F01A83F4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V="1">
                <a:off x="285221" y="0"/>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80000"/>
                </a:schemeClr>
              </a:solidFill>
              <a:ln>
                <a:noFill/>
              </a:ln>
            </p:spPr>
          </p:sp>
          <p:sp>
            <p:nvSpPr>
              <p:cNvPr id="21" name="Freeform 36">
                <a:extLst>
                  <a:ext uri="{FF2B5EF4-FFF2-40B4-BE49-F238E27FC236}">
                    <a16:creationId xmlns:a16="http://schemas.microsoft.com/office/drawing/2014/main" id="{65323B96-DF0E-463C-B290-C22D3C55324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526521" y="1141413"/>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80000"/>
                </a:schemeClr>
              </a:solidFill>
              <a:ln>
                <a:noFill/>
              </a:ln>
            </p:spPr>
          </p:sp>
          <p:sp>
            <p:nvSpPr>
              <p:cNvPr id="22" name="Freeform 38">
                <a:extLst>
                  <a:ext uri="{FF2B5EF4-FFF2-40B4-BE49-F238E27FC236}">
                    <a16:creationId xmlns:a16="http://schemas.microsoft.com/office/drawing/2014/main" id="{65A0E255-1142-422E-A62A-5044177C5AE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389996" y="1792288"/>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23" name="Freeform 39">
                <a:extLst>
                  <a:ext uri="{FF2B5EF4-FFF2-40B4-BE49-F238E27FC236}">
                    <a16:creationId xmlns:a16="http://schemas.microsoft.com/office/drawing/2014/main" id="{233A955D-DB0D-42F8-B490-E01FB9C45C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V="1">
                <a:off x="194733" y="0"/>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80000"/>
                </a:schemeClr>
              </a:solidFill>
              <a:ln>
                <a:noFill/>
              </a:ln>
            </p:spPr>
          </p:sp>
          <p:sp>
            <p:nvSpPr>
              <p:cNvPr id="24" name="Freeform 40">
                <a:extLst>
                  <a:ext uri="{FF2B5EF4-FFF2-40B4-BE49-F238E27FC236}">
                    <a16:creationId xmlns:a16="http://schemas.microsoft.com/office/drawing/2014/main" id="{F0F0C29B-EB52-470C-AF64-FC54F5C250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602721" y="24288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25" name="Rectangle 41">
                <a:extLst>
                  <a:ext uri="{FF2B5EF4-FFF2-40B4-BE49-F238E27FC236}">
                    <a16:creationId xmlns:a16="http://schemas.microsoft.com/office/drawing/2014/main" id="{A6C0E942-454D-483D-84FB-89308C8F15B7}"/>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flipV="1">
                <a:off x="693208" y="0"/>
                <a:ext cx="23813" cy="252413"/>
              </a:xfrm>
              <a:prstGeom prst="rect">
                <a:avLst/>
              </a:prstGeom>
              <a:solidFill>
                <a:schemeClr val="tx2">
                  <a:alpha val="80000"/>
                </a:schemeClr>
              </a:solidFill>
              <a:ln>
                <a:noFill/>
              </a:ln>
            </p:spPr>
          </p:sp>
        </p:grpSp>
      </p:grpSp>
      <p:sp>
        <p:nvSpPr>
          <p:cNvPr id="2" name="Title 1">
            <a:extLst>
              <a:ext uri="{FF2B5EF4-FFF2-40B4-BE49-F238E27FC236}">
                <a16:creationId xmlns:a16="http://schemas.microsoft.com/office/drawing/2014/main" id="{70072EEC-24A2-46EB-820B-A333C10910D2}"/>
              </a:ext>
            </a:extLst>
          </p:cNvPr>
          <p:cNvSpPr>
            <a:spLocks noGrp="1"/>
          </p:cNvSpPr>
          <p:nvPr>
            <p:ph type="title"/>
          </p:nvPr>
        </p:nvSpPr>
        <p:spPr>
          <a:xfrm>
            <a:off x="1143001" y="1007533"/>
            <a:ext cx="9905998" cy="1092200"/>
          </a:xfrm>
        </p:spPr>
        <p:txBody>
          <a:bodyPr>
            <a:normAutofit/>
          </a:bodyPr>
          <a:lstStyle/>
          <a:p>
            <a:pPr algn="ctr"/>
            <a:r>
              <a:rPr lang="id-ID" dirty="0"/>
              <a:t>Alasan membuat website ini</a:t>
            </a:r>
            <a:endParaRPr lang="id-ID"/>
          </a:p>
        </p:txBody>
      </p:sp>
      <p:sp>
        <p:nvSpPr>
          <p:cNvPr id="3" name="Content Placeholder 2">
            <a:extLst>
              <a:ext uri="{FF2B5EF4-FFF2-40B4-BE49-F238E27FC236}">
                <a16:creationId xmlns:a16="http://schemas.microsoft.com/office/drawing/2014/main" id="{ABDE92C7-E6A4-4FBB-A45D-47F0FB5B5BB7}"/>
              </a:ext>
            </a:extLst>
          </p:cNvPr>
          <p:cNvSpPr>
            <a:spLocks noGrp="1"/>
          </p:cNvSpPr>
          <p:nvPr>
            <p:ph idx="1"/>
          </p:nvPr>
        </p:nvSpPr>
        <p:spPr>
          <a:xfrm>
            <a:off x="1075267" y="2252135"/>
            <a:ext cx="10068452" cy="3659382"/>
          </a:xfrm>
        </p:spPr>
        <p:txBody>
          <a:bodyPr anchor="ctr">
            <a:normAutofit fontScale="92500" lnSpcReduction="10000"/>
          </a:bodyPr>
          <a:lstStyle/>
          <a:p>
            <a:pPr marL="0" indent="0">
              <a:buNone/>
            </a:pPr>
            <a:r>
              <a:rPr lang="id-ID" sz="2000" dirty="0"/>
              <a:t>Movienime sendiri adalah website untuk menrental dvd film ataupun anime secara online, nantinya kami akan mengirimkan dvd tersebut keseluruh indonesia, kami memiliki alasan tersendiri dalam membuat website ini, dikarenakan tingginya tingkat pembajakan film maupun anime yang dapat mengakibatkan kerugian yang sangat besar terhadap pihak produksi, sehingga kami ingin membantu masyarakat indonesia untuk menghilangkan kebiasaan menonton ataupun mendownload film dan anime di website yang bajakan, sekaligus dapat membantu pemerintah menaikan pendapatan dan mengurangi kerugian akibat dari film bajakan.</a:t>
            </a:r>
          </a:p>
          <a:p>
            <a:pPr marL="0" indent="0">
              <a:buNone/>
            </a:pPr>
            <a:endParaRPr lang="id-ID" sz="2000" dirty="0"/>
          </a:p>
          <a:p>
            <a:pPr marL="0" indent="0">
              <a:buNone/>
            </a:pPr>
            <a:r>
              <a:rPr lang="id-ID" sz="2000" dirty="0"/>
              <a:t>Intinya kami ingin membangun bangsa ini dengan tidak membiasakan menonton film ataupun anime bajakan.</a:t>
            </a:r>
          </a:p>
        </p:txBody>
      </p:sp>
    </p:spTree>
    <p:extLst>
      <p:ext uri="{BB962C8B-B14F-4D97-AF65-F5344CB8AC3E}">
        <p14:creationId xmlns:p14="http://schemas.microsoft.com/office/powerpoint/2010/main" val="42286496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E1DDAD8-1D10-4640-A034-BE90015E37B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2" name="Rectangle 11">
              <a:extLst>
                <a:ext uri="{FF2B5EF4-FFF2-40B4-BE49-F238E27FC236}">
                  <a16:creationId xmlns:a16="http://schemas.microsoft.com/office/drawing/2014/main" id="{52FE7688-721D-4A97-B007-BDE056094D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2">
              <a:extLst>
                <a:ext uri="{FF2B5EF4-FFF2-40B4-BE49-F238E27FC236}">
                  <a16:creationId xmlns:a16="http://schemas.microsoft.com/office/drawing/2014/main" id="{9E73A810-8571-4A9D-A3CB-336933AB4C0E}"/>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sp>
        <p:nvSpPr>
          <p:cNvPr id="2" name="Title 1">
            <a:extLst>
              <a:ext uri="{FF2B5EF4-FFF2-40B4-BE49-F238E27FC236}">
                <a16:creationId xmlns:a16="http://schemas.microsoft.com/office/drawing/2014/main" id="{70220AB3-5E1C-4A7D-8FA3-C0386B437526}"/>
              </a:ext>
            </a:extLst>
          </p:cNvPr>
          <p:cNvSpPr>
            <a:spLocks noGrp="1"/>
          </p:cNvSpPr>
          <p:nvPr>
            <p:ph type="title"/>
          </p:nvPr>
        </p:nvSpPr>
        <p:spPr>
          <a:xfrm>
            <a:off x="7962519" y="618518"/>
            <a:ext cx="3084891" cy="1478570"/>
          </a:xfrm>
        </p:spPr>
        <p:txBody>
          <a:bodyPr>
            <a:normAutofit/>
          </a:bodyPr>
          <a:lstStyle/>
          <a:p>
            <a:r>
              <a:rPr lang="id-ID" sz="3200"/>
              <a:t>Penjelasan mengenai website kami</a:t>
            </a:r>
          </a:p>
        </p:txBody>
      </p:sp>
      <p:pic>
        <p:nvPicPr>
          <p:cNvPr id="4" name="Content Placeholder 3">
            <a:extLst>
              <a:ext uri="{FF2B5EF4-FFF2-40B4-BE49-F238E27FC236}">
                <a16:creationId xmlns:a16="http://schemas.microsoft.com/office/drawing/2014/main" id="{69102D68-0E6A-4F2F-B1E0-1C9A30814374}"/>
              </a:ext>
            </a:extLst>
          </p:cNvPr>
          <p:cNvPicPr>
            <a:picLocks noChangeAspect="1"/>
          </p:cNvPicPr>
          <p:nvPr/>
        </p:nvPicPr>
        <p:blipFill rotWithShape="1">
          <a:blip r:embed="rId4"/>
          <a:srcRect l="19426" r="18579"/>
          <a:stretch/>
        </p:blipFill>
        <p:spPr>
          <a:xfrm>
            <a:off x="-5597" y="10"/>
            <a:ext cx="7558541" cy="6857990"/>
          </a:xfrm>
          <a:prstGeom prst="rect">
            <a:avLst/>
          </a:prstGeom>
        </p:spPr>
      </p:pic>
      <p:grpSp>
        <p:nvGrpSpPr>
          <p:cNvPr id="15" name="Group 14">
            <a:extLst>
              <a:ext uri="{FF2B5EF4-FFF2-40B4-BE49-F238E27FC236}">
                <a16:creationId xmlns:a16="http://schemas.microsoft.com/office/drawing/2014/main" id="{FD642FB6-2808-4BC5-AE0B-7302C24B78A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16" name="Rectangle 15">
              <a:extLst>
                <a:ext uri="{FF2B5EF4-FFF2-40B4-BE49-F238E27FC236}">
                  <a16:creationId xmlns:a16="http://schemas.microsoft.com/office/drawing/2014/main" id="{0B0B8F04-D9A7-48E5-A29C-51A66B59DFF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7" name="Freeform 6">
              <a:extLst>
                <a:ext uri="{FF2B5EF4-FFF2-40B4-BE49-F238E27FC236}">
                  <a16:creationId xmlns:a16="http://schemas.microsoft.com/office/drawing/2014/main" id="{D6D18883-6BFF-42BB-8088-FCCF83F9CFC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 name="Freeform 7">
              <a:extLst>
                <a:ext uri="{FF2B5EF4-FFF2-40B4-BE49-F238E27FC236}">
                  <a16:creationId xmlns:a16="http://schemas.microsoft.com/office/drawing/2014/main" id="{1D0FEFB3-A009-4D0F-9107-C0B17786FB0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 name="Rectangle 18">
              <a:extLst>
                <a:ext uri="{FF2B5EF4-FFF2-40B4-BE49-F238E27FC236}">
                  <a16:creationId xmlns:a16="http://schemas.microsoft.com/office/drawing/2014/main" id="{78E86C7F-B981-4448-8A1A-856F7124FF4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20" name="Freeform 9">
              <a:extLst>
                <a:ext uri="{FF2B5EF4-FFF2-40B4-BE49-F238E27FC236}">
                  <a16:creationId xmlns:a16="http://schemas.microsoft.com/office/drawing/2014/main" id="{4C6CFFD9-BA00-4184-8310-5FC9550954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 name="Freeform 10">
              <a:extLst>
                <a:ext uri="{FF2B5EF4-FFF2-40B4-BE49-F238E27FC236}">
                  <a16:creationId xmlns:a16="http://schemas.microsoft.com/office/drawing/2014/main" id="{A1892DF3-4848-496C-8664-DFD32EE250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 name="Freeform 11">
              <a:extLst>
                <a:ext uri="{FF2B5EF4-FFF2-40B4-BE49-F238E27FC236}">
                  <a16:creationId xmlns:a16="http://schemas.microsoft.com/office/drawing/2014/main" id="{D6DB8C30-651E-4D8F-A70C-163FC58427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3" name="Freeform 12">
              <a:extLst>
                <a:ext uri="{FF2B5EF4-FFF2-40B4-BE49-F238E27FC236}">
                  <a16:creationId xmlns:a16="http://schemas.microsoft.com/office/drawing/2014/main" id="{563DFB81-F969-4F44-BA6C-6347956423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4" name="Freeform 13">
              <a:extLst>
                <a:ext uri="{FF2B5EF4-FFF2-40B4-BE49-F238E27FC236}">
                  <a16:creationId xmlns:a16="http://schemas.microsoft.com/office/drawing/2014/main" id="{8E5DE346-AFCA-40DA-B5E2-93A86EA54C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5" name="Freeform 14">
              <a:extLst>
                <a:ext uri="{FF2B5EF4-FFF2-40B4-BE49-F238E27FC236}">
                  <a16:creationId xmlns:a16="http://schemas.microsoft.com/office/drawing/2014/main" id="{77A34306-2AE8-43D0-9686-E97B3B53FE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6" name="Freeform 15">
              <a:extLst>
                <a:ext uri="{FF2B5EF4-FFF2-40B4-BE49-F238E27FC236}">
                  <a16:creationId xmlns:a16="http://schemas.microsoft.com/office/drawing/2014/main" id="{B9CC10F0-FFCD-4CB9-AF4C-22722D20B7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7" name="Freeform 16">
              <a:extLst>
                <a:ext uri="{FF2B5EF4-FFF2-40B4-BE49-F238E27FC236}">
                  <a16:creationId xmlns:a16="http://schemas.microsoft.com/office/drawing/2014/main" id="{2A6B0E38-C962-4491-BFDA-75378B4D674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8" name="Freeform 17">
              <a:extLst>
                <a:ext uri="{FF2B5EF4-FFF2-40B4-BE49-F238E27FC236}">
                  <a16:creationId xmlns:a16="http://schemas.microsoft.com/office/drawing/2014/main" id="{655F640B-8407-487C-8696-F47451478E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9" name="Freeform 18">
              <a:extLst>
                <a:ext uri="{FF2B5EF4-FFF2-40B4-BE49-F238E27FC236}">
                  <a16:creationId xmlns:a16="http://schemas.microsoft.com/office/drawing/2014/main" id="{FAB4F099-4FF6-4410-A5B9-2A5355719C9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0" name="Freeform 19">
              <a:extLst>
                <a:ext uri="{FF2B5EF4-FFF2-40B4-BE49-F238E27FC236}">
                  <a16:creationId xmlns:a16="http://schemas.microsoft.com/office/drawing/2014/main" id="{6FE80B6E-3DA9-4304-9925-12E578C4E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1" name="Freeform 20">
              <a:extLst>
                <a:ext uri="{FF2B5EF4-FFF2-40B4-BE49-F238E27FC236}">
                  <a16:creationId xmlns:a16="http://schemas.microsoft.com/office/drawing/2014/main" id="{67D1CB75-0CBA-4E13-924C-21F221D7BF6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2" name="Freeform 21">
              <a:extLst>
                <a:ext uri="{FF2B5EF4-FFF2-40B4-BE49-F238E27FC236}">
                  <a16:creationId xmlns:a16="http://schemas.microsoft.com/office/drawing/2014/main" id="{F2CC783B-FA45-4777-A76A-982B285C7C4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3" name="Freeform 22">
              <a:extLst>
                <a:ext uri="{FF2B5EF4-FFF2-40B4-BE49-F238E27FC236}">
                  <a16:creationId xmlns:a16="http://schemas.microsoft.com/office/drawing/2014/main" id="{D68F4DD3-D736-4B78-972E-F5128CFBE7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4" name="Freeform 23">
              <a:extLst>
                <a:ext uri="{FF2B5EF4-FFF2-40B4-BE49-F238E27FC236}">
                  <a16:creationId xmlns:a16="http://schemas.microsoft.com/office/drawing/2014/main" id="{B14AF103-15B3-4796-A71A-297D37E176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5" name="Freeform 24">
              <a:extLst>
                <a:ext uri="{FF2B5EF4-FFF2-40B4-BE49-F238E27FC236}">
                  <a16:creationId xmlns:a16="http://schemas.microsoft.com/office/drawing/2014/main" id="{B0B240FB-0453-4B6F-9F9B-C2C3305AC5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6" name="Freeform 25">
              <a:extLst>
                <a:ext uri="{FF2B5EF4-FFF2-40B4-BE49-F238E27FC236}">
                  <a16:creationId xmlns:a16="http://schemas.microsoft.com/office/drawing/2014/main" id="{EBBBDCEE-433E-40F3-B49D-375CB162A8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7" name="Freeform 26">
              <a:extLst>
                <a:ext uri="{FF2B5EF4-FFF2-40B4-BE49-F238E27FC236}">
                  <a16:creationId xmlns:a16="http://schemas.microsoft.com/office/drawing/2014/main" id="{09B123C6-141E-4A37-B5A7-27E7764FA1F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8" name="Freeform 27">
              <a:extLst>
                <a:ext uri="{FF2B5EF4-FFF2-40B4-BE49-F238E27FC236}">
                  <a16:creationId xmlns:a16="http://schemas.microsoft.com/office/drawing/2014/main" id="{1FA1F521-36A1-49FF-84A7-229E8970F7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9" name="Freeform 28">
              <a:extLst>
                <a:ext uri="{FF2B5EF4-FFF2-40B4-BE49-F238E27FC236}">
                  <a16:creationId xmlns:a16="http://schemas.microsoft.com/office/drawing/2014/main" id="{DE512F89-D901-4487-A42C-02345EC5FCD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0" name="Freeform 29">
              <a:extLst>
                <a:ext uri="{FF2B5EF4-FFF2-40B4-BE49-F238E27FC236}">
                  <a16:creationId xmlns:a16="http://schemas.microsoft.com/office/drawing/2014/main" id="{ED3ED0E5-3226-4B78-B3EA-C591824B89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1" name="Freeform 30">
              <a:extLst>
                <a:ext uri="{FF2B5EF4-FFF2-40B4-BE49-F238E27FC236}">
                  <a16:creationId xmlns:a16="http://schemas.microsoft.com/office/drawing/2014/main" id="{9CBB1F68-B6DE-4ECF-B20F-328F9811E2F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2" name="Freeform 31">
              <a:extLst>
                <a:ext uri="{FF2B5EF4-FFF2-40B4-BE49-F238E27FC236}">
                  <a16:creationId xmlns:a16="http://schemas.microsoft.com/office/drawing/2014/main" id="{A566C551-9523-4D97-A8CF-5C91F436C5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3" name="Freeform 32">
              <a:extLst>
                <a:ext uri="{FF2B5EF4-FFF2-40B4-BE49-F238E27FC236}">
                  <a16:creationId xmlns:a16="http://schemas.microsoft.com/office/drawing/2014/main" id="{9E166BA0-9268-4419-9332-2D30C212397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4" name="Rectangle 43">
              <a:extLst>
                <a:ext uri="{FF2B5EF4-FFF2-40B4-BE49-F238E27FC236}">
                  <a16:creationId xmlns:a16="http://schemas.microsoft.com/office/drawing/2014/main" id="{B700C031-AA54-4DC7-B8A2-2569B3FA653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45" name="Freeform 34">
              <a:extLst>
                <a:ext uri="{FF2B5EF4-FFF2-40B4-BE49-F238E27FC236}">
                  <a16:creationId xmlns:a16="http://schemas.microsoft.com/office/drawing/2014/main" id="{03045EC8-ECC8-473F-8786-DE266F05B15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6" name="Freeform 35">
              <a:extLst>
                <a:ext uri="{FF2B5EF4-FFF2-40B4-BE49-F238E27FC236}">
                  <a16:creationId xmlns:a16="http://schemas.microsoft.com/office/drawing/2014/main" id="{9337EBA2-5088-4A44-8C0B-A6EE78989C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7" name="Freeform 36">
              <a:extLst>
                <a:ext uri="{FF2B5EF4-FFF2-40B4-BE49-F238E27FC236}">
                  <a16:creationId xmlns:a16="http://schemas.microsoft.com/office/drawing/2014/main" id="{3486A705-2593-45C9-A13E-8E2FB7C354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8" name="Freeform 37">
              <a:extLst>
                <a:ext uri="{FF2B5EF4-FFF2-40B4-BE49-F238E27FC236}">
                  <a16:creationId xmlns:a16="http://schemas.microsoft.com/office/drawing/2014/main" id="{F357321C-6DEE-4D02-A997-75E47EE0E0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9" name="Freeform 38">
              <a:extLst>
                <a:ext uri="{FF2B5EF4-FFF2-40B4-BE49-F238E27FC236}">
                  <a16:creationId xmlns:a16="http://schemas.microsoft.com/office/drawing/2014/main" id="{D0B8F87F-3530-4BCD-A8E5-C1B83707B5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0" name="Freeform 39">
              <a:extLst>
                <a:ext uri="{FF2B5EF4-FFF2-40B4-BE49-F238E27FC236}">
                  <a16:creationId xmlns:a16="http://schemas.microsoft.com/office/drawing/2014/main" id="{5BE86BA3-AB0E-4F70-A552-0D9EB9E98E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1" name="Freeform 40">
              <a:extLst>
                <a:ext uri="{FF2B5EF4-FFF2-40B4-BE49-F238E27FC236}">
                  <a16:creationId xmlns:a16="http://schemas.microsoft.com/office/drawing/2014/main" id="{DF5FE773-B9AE-4A3F-8EDC-165CE579BDC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2" name="Freeform 41">
              <a:extLst>
                <a:ext uri="{FF2B5EF4-FFF2-40B4-BE49-F238E27FC236}">
                  <a16:creationId xmlns:a16="http://schemas.microsoft.com/office/drawing/2014/main" id="{4A03D7BE-B358-4F8B-85EA-65E0CBF2D1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3" name="Freeform 42">
              <a:extLst>
                <a:ext uri="{FF2B5EF4-FFF2-40B4-BE49-F238E27FC236}">
                  <a16:creationId xmlns:a16="http://schemas.microsoft.com/office/drawing/2014/main" id="{A6548877-0957-435B-A419-389A278E57E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4" name="Freeform 43">
              <a:extLst>
                <a:ext uri="{FF2B5EF4-FFF2-40B4-BE49-F238E27FC236}">
                  <a16:creationId xmlns:a16="http://schemas.microsoft.com/office/drawing/2014/main" id="{B2D5EA95-9E60-468A-8DA1-40F05C9BDA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5" name="Freeform 44">
              <a:extLst>
                <a:ext uri="{FF2B5EF4-FFF2-40B4-BE49-F238E27FC236}">
                  <a16:creationId xmlns:a16="http://schemas.microsoft.com/office/drawing/2014/main" id="{C9B409CE-11E5-40D1-8C9B-86614EAE2A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6" name="Rectangle 55">
              <a:extLst>
                <a:ext uri="{FF2B5EF4-FFF2-40B4-BE49-F238E27FC236}">
                  <a16:creationId xmlns:a16="http://schemas.microsoft.com/office/drawing/2014/main" id="{9E594AF5-DB50-4227-AC2F-10EE5233C41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57" name="Freeform 46">
              <a:extLst>
                <a:ext uri="{FF2B5EF4-FFF2-40B4-BE49-F238E27FC236}">
                  <a16:creationId xmlns:a16="http://schemas.microsoft.com/office/drawing/2014/main" id="{9335DCAF-74A2-4994-B5BF-1C079A40A5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8" name="Freeform 47">
              <a:extLst>
                <a:ext uri="{FF2B5EF4-FFF2-40B4-BE49-F238E27FC236}">
                  <a16:creationId xmlns:a16="http://schemas.microsoft.com/office/drawing/2014/main" id="{1DC8E1A2-0C6B-4BA9-85F4-3645AED5DEA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9" name="Freeform 48">
              <a:extLst>
                <a:ext uri="{FF2B5EF4-FFF2-40B4-BE49-F238E27FC236}">
                  <a16:creationId xmlns:a16="http://schemas.microsoft.com/office/drawing/2014/main" id="{28F38DE0-3BEE-441A-8212-E77DA2328A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0" name="Freeform 49">
              <a:extLst>
                <a:ext uri="{FF2B5EF4-FFF2-40B4-BE49-F238E27FC236}">
                  <a16:creationId xmlns:a16="http://schemas.microsoft.com/office/drawing/2014/main" id="{AE81208E-D239-496C-A312-506B0241B31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1" name="Freeform 50">
              <a:extLst>
                <a:ext uri="{FF2B5EF4-FFF2-40B4-BE49-F238E27FC236}">
                  <a16:creationId xmlns:a16="http://schemas.microsoft.com/office/drawing/2014/main" id="{242FE966-DDA4-4668-B8D6-C4B0D4C78E5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2" name="Freeform 51">
              <a:extLst>
                <a:ext uri="{FF2B5EF4-FFF2-40B4-BE49-F238E27FC236}">
                  <a16:creationId xmlns:a16="http://schemas.microsoft.com/office/drawing/2014/main" id="{FB0A5F60-550F-4025-9DCE-6F42A7C064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3" name="Freeform 52">
              <a:extLst>
                <a:ext uri="{FF2B5EF4-FFF2-40B4-BE49-F238E27FC236}">
                  <a16:creationId xmlns:a16="http://schemas.microsoft.com/office/drawing/2014/main" id="{D7B61D18-4A61-44C9-A809-40639E8C1D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4" name="Freeform 53">
              <a:extLst>
                <a:ext uri="{FF2B5EF4-FFF2-40B4-BE49-F238E27FC236}">
                  <a16:creationId xmlns:a16="http://schemas.microsoft.com/office/drawing/2014/main" id="{CB26E7EB-DC12-4BA7-B5DE-09EF2C1D0A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5" name="Freeform 54">
              <a:extLst>
                <a:ext uri="{FF2B5EF4-FFF2-40B4-BE49-F238E27FC236}">
                  <a16:creationId xmlns:a16="http://schemas.microsoft.com/office/drawing/2014/main" id="{921237B4-9D85-4611-851F-5DBD71544A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6" name="Freeform 55">
              <a:extLst>
                <a:ext uri="{FF2B5EF4-FFF2-40B4-BE49-F238E27FC236}">
                  <a16:creationId xmlns:a16="http://schemas.microsoft.com/office/drawing/2014/main" id="{C91509DE-9FAA-4E84-BCC1-CDDBEA8AC0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7" name="Freeform 56">
              <a:extLst>
                <a:ext uri="{FF2B5EF4-FFF2-40B4-BE49-F238E27FC236}">
                  <a16:creationId xmlns:a16="http://schemas.microsoft.com/office/drawing/2014/main" id="{C7029B06-6A09-4E46-BA86-F3C66DBDD4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8" name="Freeform 57">
              <a:extLst>
                <a:ext uri="{FF2B5EF4-FFF2-40B4-BE49-F238E27FC236}">
                  <a16:creationId xmlns:a16="http://schemas.microsoft.com/office/drawing/2014/main" id="{FF4ACFBF-D1F2-47B1-B0EB-F08C6508BD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9" name="Freeform 58">
              <a:extLst>
                <a:ext uri="{FF2B5EF4-FFF2-40B4-BE49-F238E27FC236}">
                  <a16:creationId xmlns:a16="http://schemas.microsoft.com/office/drawing/2014/main" id="{A6FD1991-3A0E-4F63-BAD9-A98C298604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grpSp>
      <p:sp>
        <p:nvSpPr>
          <p:cNvPr id="8" name="Content Placeholder 7">
            <a:extLst>
              <a:ext uri="{FF2B5EF4-FFF2-40B4-BE49-F238E27FC236}">
                <a16:creationId xmlns:a16="http://schemas.microsoft.com/office/drawing/2014/main" id="{986F5A9F-A758-443E-9509-3E0BEDA2EEEF}"/>
              </a:ext>
            </a:extLst>
          </p:cNvPr>
          <p:cNvSpPr>
            <a:spLocks noGrp="1"/>
          </p:cNvSpPr>
          <p:nvPr>
            <p:ph idx="1"/>
          </p:nvPr>
        </p:nvSpPr>
        <p:spPr>
          <a:xfrm>
            <a:off x="7962519" y="2249487"/>
            <a:ext cx="3084892" cy="3541714"/>
          </a:xfrm>
        </p:spPr>
        <p:txBody>
          <a:bodyPr>
            <a:normAutofit/>
          </a:bodyPr>
          <a:lstStyle/>
          <a:p>
            <a:pPr marL="0" indent="0">
              <a:buNone/>
            </a:pPr>
            <a:r>
              <a:rPr lang="id-ID" sz="1800" dirty="0"/>
              <a:t>1. Dihalaman home kami terdapat landing page yang berisi anime yang kami promosikan dan terdapat cuplikan video yang bisa diputar pada landing page kami, dibawah video tersebut terdapat penjelasan singkat tentang apa yanga da didalam website kami. </a:t>
            </a:r>
            <a:endParaRPr lang="en-US" sz="1800" dirty="0"/>
          </a:p>
        </p:txBody>
      </p:sp>
    </p:spTree>
    <p:extLst>
      <p:ext uri="{BB962C8B-B14F-4D97-AF65-F5344CB8AC3E}">
        <p14:creationId xmlns:p14="http://schemas.microsoft.com/office/powerpoint/2010/main" val="40712854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74" name="Group 73">
            <a:extLst>
              <a:ext uri="{FF2B5EF4-FFF2-40B4-BE49-F238E27FC236}">
                <a16:creationId xmlns:a16="http://schemas.microsoft.com/office/drawing/2014/main" id="{2C113195-43EA-4B6A-B281-C0458D92634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75" name="Rectangle 74">
              <a:extLst>
                <a:ext uri="{FF2B5EF4-FFF2-40B4-BE49-F238E27FC236}">
                  <a16:creationId xmlns:a16="http://schemas.microsoft.com/office/drawing/2014/main" id="{27DEAF6E-67FE-4877-B38B-0F2BF78576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6" name="Picture 2">
              <a:extLst>
                <a:ext uri="{FF2B5EF4-FFF2-40B4-BE49-F238E27FC236}">
                  <a16:creationId xmlns:a16="http://schemas.microsoft.com/office/drawing/2014/main" id="{F60C980E-E723-46CF-9296-C7BBA4DB83C8}"/>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grpSp>
      <p:grpSp>
        <p:nvGrpSpPr>
          <p:cNvPr id="78" name="Group 77">
            <a:extLst>
              <a:ext uri="{FF2B5EF4-FFF2-40B4-BE49-F238E27FC236}">
                <a16:creationId xmlns:a16="http://schemas.microsoft.com/office/drawing/2014/main" id="{98D36904-1712-4C81-B063-66E1D4777F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640302"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79" name="Rectangle 5">
              <a:extLst>
                <a:ext uri="{FF2B5EF4-FFF2-40B4-BE49-F238E27FC236}">
                  <a16:creationId xmlns:a16="http://schemas.microsoft.com/office/drawing/2014/main" id="{BEA28722-E2AF-4D8D-9E59-65B94630A3D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80" name="Freeform 6">
              <a:extLst>
                <a:ext uri="{FF2B5EF4-FFF2-40B4-BE49-F238E27FC236}">
                  <a16:creationId xmlns:a16="http://schemas.microsoft.com/office/drawing/2014/main" id="{A279E077-7DAF-4B93-BE2C-98F6B13A117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1" name="Freeform 7">
              <a:extLst>
                <a:ext uri="{FF2B5EF4-FFF2-40B4-BE49-F238E27FC236}">
                  <a16:creationId xmlns:a16="http://schemas.microsoft.com/office/drawing/2014/main" id="{E78603D6-020D-4269-95E5-2E17499DA51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2" name="Rectangle 8">
              <a:extLst>
                <a:ext uri="{FF2B5EF4-FFF2-40B4-BE49-F238E27FC236}">
                  <a16:creationId xmlns:a16="http://schemas.microsoft.com/office/drawing/2014/main" id="{CE9500AA-AB8C-4023-967A-11555F0F48CB}"/>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83" name="Freeform 9">
              <a:extLst>
                <a:ext uri="{FF2B5EF4-FFF2-40B4-BE49-F238E27FC236}">
                  <a16:creationId xmlns:a16="http://schemas.microsoft.com/office/drawing/2014/main" id="{1B716630-BD94-436E-9E9C-5D534092DF0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4" name="Freeform 10">
              <a:extLst>
                <a:ext uri="{FF2B5EF4-FFF2-40B4-BE49-F238E27FC236}">
                  <a16:creationId xmlns:a16="http://schemas.microsoft.com/office/drawing/2014/main" id="{4CE6FCD2-8177-4A45-88ED-A2B986102D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5" name="Freeform 11">
              <a:extLst>
                <a:ext uri="{FF2B5EF4-FFF2-40B4-BE49-F238E27FC236}">
                  <a16:creationId xmlns:a16="http://schemas.microsoft.com/office/drawing/2014/main" id="{E32BEED2-100A-48B2-B552-07B54EEC48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6" name="Freeform 12">
              <a:extLst>
                <a:ext uri="{FF2B5EF4-FFF2-40B4-BE49-F238E27FC236}">
                  <a16:creationId xmlns:a16="http://schemas.microsoft.com/office/drawing/2014/main" id="{839DB29D-A8C6-484A-A747-14733D5B3C9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7" name="Freeform 13">
              <a:extLst>
                <a:ext uri="{FF2B5EF4-FFF2-40B4-BE49-F238E27FC236}">
                  <a16:creationId xmlns:a16="http://schemas.microsoft.com/office/drawing/2014/main" id="{B1A468B2-ABD1-447D-89DC-7A9CFBBCBA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8" name="Freeform 14">
              <a:extLst>
                <a:ext uri="{FF2B5EF4-FFF2-40B4-BE49-F238E27FC236}">
                  <a16:creationId xmlns:a16="http://schemas.microsoft.com/office/drawing/2014/main" id="{219C1A45-C8B0-48AE-B5A9-A1B40B43BB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9" name="Freeform 15">
              <a:extLst>
                <a:ext uri="{FF2B5EF4-FFF2-40B4-BE49-F238E27FC236}">
                  <a16:creationId xmlns:a16="http://schemas.microsoft.com/office/drawing/2014/main" id="{F2910D68-E982-47F7-A53C-ABA0CB34F7A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0" name="Freeform 16">
              <a:extLst>
                <a:ext uri="{FF2B5EF4-FFF2-40B4-BE49-F238E27FC236}">
                  <a16:creationId xmlns:a16="http://schemas.microsoft.com/office/drawing/2014/main" id="{C4B84BAD-BCB3-4BF2-8A3C-3391BF4AB65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1" name="Freeform 17">
              <a:extLst>
                <a:ext uri="{FF2B5EF4-FFF2-40B4-BE49-F238E27FC236}">
                  <a16:creationId xmlns:a16="http://schemas.microsoft.com/office/drawing/2014/main" id="{522D8CE7-E27B-4BAE-962D-AAC0D66E48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2" name="Freeform 18">
              <a:extLst>
                <a:ext uri="{FF2B5EF4-FFF2-40B4-BE49-F238E27FC236}">
                  <a16:creationId xmlns:a16="http://schemas.microsoft.com/office/drawing/2014/main" id="{1042B4B5-2D6F-405A-A112-D5F96027E95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3" name="Freeform 19">
              <a:extLst>
                <a:ext uri="{FF2B5EF4-FFF2-40B4-BE49-F238E27FC236}">
                  <a16:creationId xmlns:a16="http://schemas.microsoft.com/office/drawing/2014/main" id="{199F606E-DC72-4CAF-AFF2-58FA0121E6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4" name="Freeform 20">
              <a:extLst>
                <a:ext uri="{FF2B5EF4-FFF2-40B4-BE49-F238E27FC236}">
                  <a16:creationId xmlns:a16="http://schemas.microsoft.com/office/drawing/2014/main" id="{C949CB30-1690-4B14-954A-4FA9637CEF5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5" name="Freeform 21">
              <a:extLst>
                <a:ext uri="{FF2B5EF4-FFF2-40B4-BE49-F238E27FC236}">
                  <a16:creationId xmlns:a16="http://schemas.microsoft.com/office/drawing/2014/main" id="{84EE3B4E-AE37-4F27-B6AC-FF20B9BE333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6" name="Freeform 22">
              <a:extLst>
                <a:ext uri="{FF2B5EF4-FFF2-40B4-BE49-F238E27FC236}">
                  <a16:creationId xmlns:a16="http://schemas.microsoft.com/office/drawing/2014/main" id="{798942D8-2074-4A7F-AD65-7564D8C3B7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7" name="Freeform 23">
              <a:extLst>
                <a:ext uri="{FF2B5EF4-FFF2-40B4-BE49-F238E27FC236}">
                  <a16:creationId xmlns:a16="http://schemas.microsoft.com/office/drawing/2014/main" id="{D4324684-C1DE-4AF8-B17D-917AD23FE65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8" name="Freeform 24">
              <a:extLst>
                <a:ext uri="{FF2B5EF4-FFF2-40B4-BE49-F238E27FC236}">
                  <a16:creationId xmlns:a16="http://schemas.microsoft.com/office/drawing/2014/main" id="{A4C18B6C-86CE-40F9-919C-9490AD3E30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9" name="Freeform 25">
              <a:extLst>
                <a:ext uri="{FF2B5EF4-FFF2-40B4-BE49-F238E27FC236}">
                  <a16:creationId xmlns:a16="http://schemas.microsoft.com/office/drawing/2014/main" id="{72DB2464-DEE2-4EB2-9FB2-46768EE680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0" name="Freeform 26">
              <a:extLst>
                <a:ext uri="{FF2B5EF4-FFF2-40B4-BE49-F238E27FC236}">
                  <a16:creationId xmlns:a16="http://schemas.microsoft.com/office/drawing/2014/main" id="{56E24DAD-4831-4565-ACE0-E7FDBC65424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1" name="Freeform 27">
              <a:extLst>
                <a:ext uri="{FF2B5EF4-FFF2-40B4-BE49-F238E27FC236}">
                  <a16:creationId xmlns:a16="http://schemas.microsoft.com/office/drawing/2014/main" id="{ADB70D91-E74C-433F-9BCD-587B935611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2" name="Freeform 28">
              <a:extLst>
                <a:ext uri="{FF2B5EF4-FFF2-40B4-BE49-F238E27FC236}">
                  <a16:creationId xmlns:a16="http://schemas.microsoft.com/office/drawing/2014/main" id="{E982042F-EEF5-49A7-87B3-43F9296995A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3" name="Freeform 29">
              <a:extLst>
                <a:ext uri="{FF2B5EF4-FFF2-40B4-BE49-F238E27FC236}">
                  <a16:creationId xmlns:a16="http://schemas.microsoft.com/office/drawing/2014/main" id="{54806968-8087-4915-B489-2BE793DD2A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4" name="Freeform 30">
              <a:extLst>
                <a:ext uri="{FF2B5EF4-FFF2-40B4-BE49-F238E27FC236}">
                  <a16:creationId xmlns:a16="http://schemas.microsoft.com/office/drawing/2014/main" id="{A937487D-58AA-4E9D-966F-85938FA868D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5" name="Freeform 31">
              <a:extLst>
                <a:ext uri="{FF2B5EF4-FFF2-40B4-BE49-F238E27FC236}">
                  <a16:creationId xmlns:a16="http://schemas.microsoft.com/office/drawing/2014/main" id="{FDA6755A-0790-476D-86D7-F95215FADD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6" name="Freeform 32">
              <a:extLst>
                <a:ext uri="{FF2B5EF4-FFF2-40B4-BE49-F238E27FC236}">
                  <a16:creationId xmlns:a16="http://schemas.microsoft.com/office/drawing/2014/main" id="{A951E2B3-F005-4EDC-B890-F93D63F1200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7" name="Rectangle 33">
              <a:extLst>
                <a:ext uri="{FF2B5EF4-FFF2-40B4-BE49-F238E27FC236}">
                  <a16:creationId xmlns:a16="http://schemas.microsoft.com/office/drawing/2014/main" id="{466F4EF3-7ED2-4EC7-8F76-4AD87CD1E5D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08" name="Freeform 34">
              <a:extLst>
                <a:ext uri="{FF2B5EF4-FFF2-40B4-BE49-F238E27FC236}">
                  <a16:creationId xmlns:a16="http://schemas.microsoft.com/office/drawing/2014/main" id="{521BF1A3-D416-49F9-A1D2-4C7B3218B51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9" name="Freeform 35">
              <a:extLst>
                <a:ext uri="{FF2B5EF4-FFF2-40B4-BE49-F238E27FC236}">
                  <a16:creationId xmlns:a16="http://schemas.microsoft.com/office/drawing/2014/main" id="{F6C16CF8-3F09-4C17-94A6-42BCABB669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0" name="Freeform 36">
              <a:extLst>
                <a:ext uri="{FF2B5EF4-FFF2-40B4-BE49-F238E27FC236}">
                  <a16:creationId xmlns:a16="http://schemas.microsoft.com/office/drawing/2014/main" id="{B667C1A8-CDB1-4FD0-A3F6-0E035C7CAA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1" name="Freeform 37">
              <a:extLst>
                <a:ext uri="{FF2B5EF4-FFF2-40B4-BE49-F238E27FC236}">
                  <a16:creationId xmlns:a16="http://schemas.microsoft.com/office/drawing/2014/main" id="{0B2B73AB-248E-49DB-8ED2-3FCB0A0D894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2" name="Freeform 38">
              <a:extLst>
                <a:ext uri="{FF2B5EF4-FFF2-40B4-BE49-F238E27FC236}">
                  <a16:creationId xmlns:a16="http://schemas.microsoft.com/office/drawing/2014/main" id="{8411F083-5CD4-4569-BA08-059B5CA9A8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3" name="Freeform 39">
              <a:extLst>
                <a:ext uri="{FF2B5EF4-FFF2-40B4-BE49-F238E27FC236}">
                  <a16:creationId xmlns:a16="http://schemas.microsoft.com/office/drawing/2014/main" id="{AF78C2C2-8584-4B3B-9AF8-E7FF368FA7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4" name="Freeform 40">
              <a:extLst>
                <a:ext uri="{FF2B5EF4-FFF2-40B4-BE49-F238E27FC236}">
                  <a16:creationId xmlns:a16="http://schemas.microsoft.com/office/drawing/2014/main" id="{40934674-5C07-4146-B556-4A271D99684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5" name="Freeform 41">
              <a:extLst>
                <a:ext uri="{FF2B5EF4-FFF2-40B4-BE49-F238E27FC236}">
                  <a16:creationId xmlns:a16="http://schemas.microsoft.com/office/drawing/2014/main" id="{D970276A-A310-41DB-B917-D7D3465667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6" name="Freeform 42">
              <a:extLst>
                <a:ext uri="{FF2B5EF4-FFF2-40B4-BE49-F238E27FC236}">
                  <a16:creationId xmlns:a16="http://schemas.microsoft.com/office/drawing/2014/main" id="{EEEC747F-78C5-4212-8ACE-BB4B7D24804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7" name="Freeform 43">
              <a:extLst>
                <a:ext uri="{FF2B5EF4-FFF2-40B4-BE49-F238E27FC236}">
                  <a16:creationId xmlns:a16="http://schemas.microsoft.com/office/drawing/2014/main" id="{821AE83F-022D-41AF-A219-992ACE1E00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8" name="Freeform 44">
              <a:extLst>
                <a:ext uri="{FF2B5EF4-FFF2-40B4-BE49-F238E27FC236}">
                  <a16:creationId xmlns:a16="http://schemas.microsoft.com/office/drawing/2014/main" id="{EF049934-C636-4279-91F0-ED3121923EF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9" name="Rectangle 45">
              <a:extLst>
                <a:ext uri="{FF2B5EF4-FFF2-40B4-BE49-F238E27FC236}">
                  <a16:creationId xmlns:a16="http://schemas.microsoft.com/office/drawing/2014/main" id="{8588DF1D-2DD2-499F-9384-29C92277FA96}"/>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20" name="Freeform 46">
              <a:extLst>
                <a:ext uri="{FF2B5EF4-FFF2-40B4-BE49-F238E27FC236}">
                  <a16:creationId xmlns:a16="http://schemas.microsoft.com/office/drawing/2014/main" id="{DF555F2B-5E3D-438F-89A8-EABA91A72D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1" name="Freeform 47">
              <a:extLst>
                <a:ext uri="{FF2B5EF4-FFF2-40B4-BE49-F238E27FC236}">
                  <a16:creationId xmlns:a16="http://schemas.microsoft.com/office/drawing/2014/main" id="{006B22A5-B971-42EE-9141-E65B4EF26B5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2" name="Freeform 48">
              <a:extLst>
                <a:ext uri="{FF2B5EF4-FFF2-40B4-BE49-F238E27FC236}">
                  <a16:creationId xmlns:a16="http://schemas.microsoft.com/office/drawing/2014/main" id="{3AA529FD-59E0-4B70-94C1-D0541A632D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3" name="Freeform 49">
              <a:extLst>
                <a:ext uri="{FF2B5EF4-FFF2-40B4-BE49-F238E27FC236}">
                  <a16:creationId xmlns:a16="http://schemas.microsoft.com/office/drawing/2014/main" id="{ABAFA9C1-3649-4F7F-81D0-69DF79195AA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4" name="Freeform 50">
              <a:extLst>
                <a:ext uri="{FF2B5EF4-FFF2-40B4-BE49-F238E27FC236}">
                  <a16:creationId xmlns:a16="http://schemas.microsoft.com/office/drawing/2014/main" id="{D3CCFACE-F8B9-45E4-8F31-797E1C677E3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5" name="Freeform 51">
              <a:extLst>
                <a:ext uri="{FF2B5EF4-FFF2-40B4-BE49-F238E27FC236}">
                  <a16:creationId xmlns:a16="http://schemas.microsoft.com/office/drawing/2014/main" id="{D9F7B9DB-1C45-4CD5-A025-F49F84F12D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6" name="Freeform 52">
              <a:extLst>
                <a:ext uri="{FF2B5EF4-FFF2-40B4-BE49-F238E27FC236}">
                  <a16:creationId xmlns:a16="http://schemas.microsoft.com/office/drawing/2014/main" id="{3E76F16C-AE46-486F-B365-837F8E2AD2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7" name="Freeform 53">
              <a:extLst>
                <a:ext uri="{FF2B5EF4-FFF2-40B4-BE49-F238E27FC236}">
                  <a16:creationId xmlns:a16="http://schemas.microsoft.com/office/drawing/2014/main" id="{1B26D62F-5620-4D58-B99D-D4149B7D2DF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8" name="Freeform 54">
              <a:extLst>
                <a:ext uri="{FF2B5EF4-FFF2-40B4-BE49-F238E27FC236}">
                  <a16:creationId xmlns:a16="http://schemas.microsoft.com/office/drawing/2014/main" id="{D7E1F06E-43A3-4960-A8A9-5B5FF2D1E50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9" name="Freeform 55">
              <a:extLst>
                <a:ext uri="{FF2B5EF4-FFF2-40B4-BE49-F238E27FC236}">
                  <a16:creationId xmlns:a16="http://schemas.microsoft.com/office/drawing/2014/main" id="{67976099-4433-463C-A8CB-2B2E9522B2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0" name="Freeform 56">
              <a:extLst>
                <a:ext uri="{FF2B5EF4-FFF2-40B4-BE49-F238E27FC236}">
                  <a16:creationId xmlns:a16="http://schemas.microsoft.com/office/drawing/2014/main" id="{48D4F79B-7C11-4960-8519-A1987A346D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1" name="Freeform 57">
              <a:extLst>
                <a:ext uri="{FF2B5EF4-FFF2-40B4-BE49-F238E27FC236}">
                  <a16:creationId xmlns:a16="http://schemas.microsoft.com/office/drawing/2014/main" id="{701CA4FF-5ECD-40A8-8795-F72A2EF6F8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2" name="Freeform 58">
              <a:extLst>
                <a:ext uri="{FF2B5EF4-FFF2-40B4-BE49-F238E27FC236}">
                  <a16:creationId xmlns:a16="http://schemas.microsoft.com/office/drawing/2014/main" id="{7593ABCC-9855-4EB5-9344-0FA5E1F20FA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pic>
        <p:nvPicPr>
          <p:cNvPr id="4" name="Content Placeholder 3">
            <a:extLst>
              <a:ext uri="{FF2B5EF4-FFF2-40B4-BE49-F238E27FC236}">
                <a16:creationId xmlns:a16="http://schemas.microsoft.com/office/drawing/2014/main" id="{77043E92-28D2-48D4-9EDA-5991BAD26FB5}"/>
              </a:ext>
            </a:extLst>
          </p:cNvPr>
          <p:cNvPicPr>
            <a:picLocks noChangeAspect="1"/>
          </p:cNvPicPr>
          <p:nvPr/>
        </p:nvPicPr>
        <p:blipFill rotWithShape="1">
          <a:blip r:embed="rId4"/>
          <a:srcRect t="138"/>
          <a:stretch/>
        </p:blipFill>
        <p:spPr>
          <a:xfrm>
            <a:off x="-5597" y="1"/>
            <a:ext cx="6101597" cy="3427413"/>
          </a:xfrm>
          <a:custGeom>
            <a:avLst/>
            <a:gdLst/>
            <a:ahLst/>
            <a:cxnLst/>
            <a:rect l="l" t="t" r="r" b="b"/>
            <a:pathLst>
              <a:path w="6101597" h="3427413">
                <a:moveTo>
                  <a:pt x="0" y="0"/>
                </a:moveTo>
                <a:lnTo>
                  <a:pt x="6101597" y="0"/>
                </a:lnTo>
                <a:lnTo>
                  <a:pt x="6101597" y="3427413"/>
                </a:lnTo>
                <a:lnTo>
                  <a:pt x="0" y="3427413"/>
                </a:lnTo>
                <a:close/>
              </a:path>
            </a:pathLst>
          </a:custGeom>
        </p:spPr>
      </p:pic>
      <p:pic>
        <p:nvPicPr>
          <p:cNvPr id="5" name="Picture 4">
            <a:extLst>
              <a:ext uri="{FF2B5EF4-FFF2-40B4-BE49-F238E27FC236}">
                <a16:creationId xmlns:a16="http://schemas.microsoft.com/office/drawing/2014/main" id="{A7849F9F-494F-48D9-89EC-20C51CD88DA0}"/>
              </a:ext>
            </a:extLst>
          </p:cNvPr>
          <p:cNvPicPr>
            <a:picLocks noChangeAspect="1"/>
          </p:cNvPicPr>
          <p:nvPr/>
        </p:nvPicPr>
        <p:blipFill rotWithShape="1">
          <a:blip r:embed="rId5"/>
          <a:srcRect b="46"/>
          <a:stretch/>
        </p:blipFill>
        <p:spPr>
          <a:xfrm>
            <a:off x="-5597" y="3427414"/>
            <a:ext cx="6101597" cy="3430587"/>
          </a:xfrm>
          <a:custGeom>
            <a:avLst/>
            <a:gdLst/>
            <a:ahLst/>
            <a:cxnLst/>
            <a:rect l="l" t="t" r="r" b="b"/>
            <a:pathLst>
              <a:path w="6101597" h="3430587">
                <a:moveTo>
                  <a:pt x="0" y="0"/>
                </a:moveTo>
                <a:lnTo>
                  <a:pt x="6101597" y="0"/>
                </a:lnTo>
                <a:lnTo>
                  <a:pt x="6101597" y="3430587"/>
                </a:lnTo>
                <a:lnTo>
                  <a:pt x="0" y="3430587"/>
                </a:lnTo>
                <a:close/>
              </a:path>
            </a:pathLst>
          </a:custGeom>
        </p:spPr>
      </p:pic>
      <p:sp>
        <p:nvSpPr>
          <p:cNvPr id="8" name="Content Placeholder 7">
            <a:extLst>
              <a:ext uri="{FF2B5EF4-FFF2-40B4-BE49-F238E27FC236}">
                <a16:creationId xmlns:a16="http://schemas.microsoft.com/office/drawing/2014/main" id="{DC75CCC9-4DB0-403C-AD85-3B66A2C09142}"/>
              </a:ext>
            </a:extLst>
          </p:cNvPr>
          <p:cNvSpPr>
            <a:spLocks noGrp="1"/>
          </p:cNvSpPr>
          <p:nvPr>
            <p:ph idx="1"/>
          </p:nvPr>
        </p:nvSpPr>
        <p:spPr>
          <a:xfrm>
            <a:off x="6788190" y="415131"/>
            <a:ext cx="4683653" cy="5222082"/>
          </a:xfrm>
        </p:spPr>
        <p:txBody>
          <a:bodyPr>
            <a:normAutofit/>
          </a:bodyPr>
          <a:lstStyle/>
          <a:p>
            <a:pPr marL="0" indent="0">
              <a:buNone/>
            </a:pPr>
            <a:r>
              <a:rPr lang="id-ID" dirty="0"/>
              <a:t>2. Di halaman produk terdapat berbagai anime dan film yang kami tawarkan kalian bisa menrental dvd ataupun streaming dan mendownload anime tersebut, dan jika kalian ingin melihat sinopsis dan detail dari anime tersebut, kalian bisa mengklik gambarnya dan akan redirected ke page sinopsis.</a:t>
            </a:r>
            <a:endParaRPr lang="en-US" dirty="0"/>
          </a:p>
        </p:txBody>
      </p:sp>
      <p:cxnSp>
        <p:nvCxnSpPr>
          <p:cNvPr id="134" name="Straight Connector 133">
            <a:extLst>
              <a:ext uri="{FF2B5EF4-FFF2-40B4-BE49-F238E27FC236}">
                <a16:creationId xmlns:a16="http://schemas.microsoft.com/office/drawing/2014/main" id="{2B1ACDB1-A7EB-4159-B316-A230683B711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3354" y="-464"/>
            <a:ext cx="2646" cy="6858465"/>
          </a:xfrm>
          <a:prstGeom prst="line">
            <a:avLst/>
          </a:prstGeom>
          <a:solidFill>
            <a:schemeClr val="tx2">
              <a:alpha val="60000"/>
            </a:schemeClr>
          </a:solidFill>
          <a:ln w="19050">
            <a:solidFill>
              <a:schemeClr val="tx2">
                <a:alpha val="60000"/>
              </a:schemeClr>
            </a:solidFill>
          </a:ln>
          <a:effectLst>
            <a:outerShdw blurRad="50800" dist="38100" dir="2700000" algn="tl" rotWithShape="0">
              <a:srgbClr val="000000">
                <a:alpha val="58000"/>
              </a:srgbClr>
            </a:outerShdw>
          </a:effectLst>
        </p:spPr>
      </p:cxnSp>
      <p:cxnSp>
        <p:nvCxnSpPr>
          <p:cNvPr id="136" name="Straight Connector 135">
            <a:extLst>
              <a:ext uri="{FF2B5EF4-FFF2-40B4-BE49-F238E27FC236}">
                <a16:creationId xmlns:a16="http://schemas.microsoft.com/office/drawing/2014/main" id="{AA825E81-DC4F-4A95-86BA-8FD9D638816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597" y="3427414"/>
            <a:ext cx="6101597" cy="0"/>
          </a:xfrm>
          <a:prstGeom prst="line">
            <a:avLst/>
          </a:prstGeom>
          <a:solidFill>
            <a:schemeClr val="tx2">
              <a:alpha val="60000"/>
            </a:schemeClr>
          </a:solidFill>
          <a:ln w="19050">
            <a:solidFill>
              <a:schemeClr val="tx2">
                <a:alpha val="60000"/>
              </a:schemeClr>
            </a:solidFill>
          </a:ln>
          <a:effectLst>
            <a:outerShdw blurRad="50800" dist="38100" dir="2700000" algn="tl" rotWithShape="0">
              <a:srgbClr val="000000">
                <a:alpha val="58000"/>
              </a:srgbClr>
            </a:outerShdw>
          </a:effectLst>
        </p:spPr>
      </p:cxnSp>
    </p:spTree>
    <p:extLst>
      <p:ext uri="{BB962C8B-B14F-4D97-AF65-F5344CB8AC3E}">
        <p14:creationId xmlns:p14="http://schemas.microsoft.com/office/powerpoint/2010/main" val="6229153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ECA9AF1-370A-4AF8-9B82-4D11601AA6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E9CFF9D-9107-400A-8C5A-09CA2BA7A8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4654295" cy="6858001"/>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5C3F5AE7-B34F-4BEF-96D0-74CA215E810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20788" cy="6858001"/>
            <a:chOff x="-14288" y="0"/>
            <a:chExt cx="1220788" cy="6858001"/>
          </a:xfrm>
          <a:solidFill>
            <a:srgbClr val="000000">
              <a:alpha val="25000"/>
            </a:srgbClr>
          </a:solidFill>
        </p:grpSpPr>
        <p:sp>
          <p:nvSpPr>
            <p:cNvPr id="16" name="Rectangle 5">
              <a:extLst>
                <a:ext uri="{FF2B5EF4-FFF2-40B4-BE49-F238E27FC236}">
                  <a16:creationId xmlns:a16="http://schemas.microsoft.com/office/drawing/2014/main" id="{BCC99937-0E7D-42EF-A5DB-86FAF32C000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7" name="Freeform 6">
              <a:extLst>
                <a:ext uri="{FF2B5EF4-FFF2-40B4-BE49-F238E27FC236}">
                  <a16:creationId xmlns:a16="http://schemas.microsoft.com/office/drawing/2014/main" id="{FE097643-AAC6-4390-A109-6965053C1BA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 name="Freeform 7">
              <a:extLst>
                <a:ext uri="{FF2B5EF4-FFF2-40B4-BE49-F238E27FC236}">
                  <a16:creationId xmlns:a16="http://schemas.microsoft.com/office/drawing/2014/main" id="{B6ADC944-08FF-42C1-8D55-B4EA06CD26C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9" name="Freeform 8">
              <a:extLst>
                <a:ext uri="{FF2B5EF4-FFF2-40B4-BE49-F238E27FC236}">
                  <a16:creationId xmlns:a16="http://schemas.microsoft.com/office/drawing/2014/main" id="{17023431-F2E0-4D75-8C2C-98E00D89CA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 name="Freeform 9">
              <a:extLst>
                <a:ext uri="{FF2B5EF4-FFF2-40B4-BE49-F238E27FC236}">
                  <a16:creationId xmlns:a16="http://schemas.microsoft.com/office/drawing/2014/main" id="{E34C0BEB-550B-421E-A0BB-0901C0E89C4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 name="Freeform 10">
              <a:extLst>
                <a:ext uri="{FF2B5EF4-FFF2-40B4-BE49-F238E27FC236}">
                  <a16:creationId xmlns:a16="http://schemas.microsoft.com/office/drawing/2014/main" id="{29FFB337-3695-41C1-B104-55125202E1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 name="Freeform 11">
              <a:extLst>
                <a:ext uri="{FF2B5EF4-FFF2-40B4-BE49-F238E27FC236}">
                  <a16:creationId xmlns:a16="http://schemas.microsoft.com/office/drawing/2014/main" id="{9BF53A3A-34D4-405C-B140-0AE5280668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3" name="Freeform 12">
              <a:extLst>
                <a:ext uri="{FF2B5EF4-FFF2-40B4-BE49-F238E27FC236}">
                  <a16:creationId xmlns:a16="http://schemas.microsoft.com/office/drawing/2014/main" id="{84EE2242-1F65-43B3-861E-4085AEC5AD1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 name="Freeform 13">
              <a:extLst>
                <a:ext uri="{FF2B5EF4-FFF2-40B4-BE49-F238E27FC236}">
                  <a16:creationId xmlns:a16="http://schemas.microsoft.com/office/drawing/2014/main" id="{E5B8229F-9313-4FC2-8A4A-49211C4E1F0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5" name="Freeform 14">
              <a:extLst>
                <a:ext uri="{FF2B5EF4-FFF2-40B4-BE49-F238E27FC236}">
                  <a16:creationId xmlns:a16="http://schemas.microsoft.com/office/drawing/2014/main" id="{B28AAEC8-A731-419D-A078-0FCFEAE4BF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6" name="Freeform 15">
              <a:extLst>
                <a:ext uri="{FF2B5EF4-FFF2-40B4-BE49-F238E27FC236}">
                  <a16:creationId xmlns:a16="http://schemas.microsoft.com/office/drawing/2014/main" id="{2741D6DA-0F0D-4D55-883E-24A374A79FA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7" name="Line 16">
              <a:extLst>
                <a:ext uri="{FF2B5EF4-FFF2-40B4-BE49-F238E27FC236}">
                  <a16:creationId xmlns:a16="http://schemas.microsoft.com/office/drawing/2014/main" id="{78F62958-A05D-478B-B23C-75AE85425811}"/>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28" name="Freeform 17">
              <a:extLst>
                <a:ext uri="{FF2B5EF4-FFF2-40B4-BE49-F238E27FC236}">
                  <a16:creationId xmlns:a16="http://schemas.microsoft.com/office/drawing/2014/main" id="{87057A7E-9CF9-405A-8A33-0CA1AC51E2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9" name="Freeform 18">
              <a:extLst>
                <a:ext uri="{FF2B5EF4-FFF2-40B4-BE49-F238E27FC236}">
                  <a16:creationId xmlns:a16="http://schemas.microsoft.com/office/drawing/2014/main" id="{AE876AFB-8370-4923-8278-E5FE62DE22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0" name="Freeform 19">
              <a:extLst>
                <a:ext uri="{FF2B5EF4-FFF2-40B4-BE49-F238E27FC236}">
                  <a16:creationId xmlns:a16="http://schemas.microsoft.com/office/drawing/2014/main" id="{5477A94C-373F-42ED-9257-0DAB03B209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1" name="Freeform 20">
              <a:extLst>
                <a:ext uri="{FF2B5EF4-FFF2-40B4-BE49-F238E27FC236}">
                  <a16:creationId xmlns:a16="http://schemas.microsoft.com/office/drawing/2014/main" id="{5012B077-1FC3-4D22-ACB6-ED86831EAD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2" name="Rectangle 21">
              <a:extLst>
                <a:ext uri="{FF2B5EF4-FFF2-40B4-BE49-F238E27FC236}">
                  <a16:creationId xmlns:a16="http://schemas.microsoft.com/office/drawing/2014/main" id="{D07A07B0-4407-49F7-9B26-61FF0CCE5F48}"/>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33" name="Freeform 22">
              <a:extLst>
                <a:ext uri="{FF2B5EF4-FFF2-40B4-BE49-F238E27FC236}">
                  <a16:creationId xmlns:a16="http://schemas.microsoft.com/office/drawing/2014/main" id="{BDEABD0F-FFCE-4FC2-950E-6334D17279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4" name="Freeform 23">
              <a:extLst>
                <a:ext uri="{FF2B5EF4-FFF2-40B4-BE49-F238E27FC236}">
                  <a16:creationId xmlns:a16="http://schemas.microsoft.com/office/drawing/2014/main" id="{434BB427-BC30-4BAB-82E9-BDE1F0B154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5" name="Freeform 24">
              <a:extLst>
                <a:ext uri="{FF2B5EF4-FFF2-40B4-BE49-F238E27FC236}">
                  <a16:creationId xmlns:a16="http://schemas.microsoft.com/office/drawing/2014/main" id="{1F7A956E-DCF3-4544-AF1D-442CB52758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6" name="Freeform 25">
              <a:extLst>
                <a:ext uri="{FF2B5EF4-FFF2-40B4-BE49-F238E27FC236}">
                  <a16:creationId xmlns:a16="http://schemas.microsoft.com/office/drawing/2014/main" id="{AF9D24E3-E510-495A-9DE8-7DAA3FA5BE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7" name="Freeform 26">
              <a:extLst>
                <a:ext uri="{FF2B5EF4-FFF2-40B4-BE49-F238E27FC236}">
                  <a16:creationId xmlns:a16="http://schemas.microsoft.com/office/drawing/2014/main" id="{0753727A-395C-4B1C-A63B-45DFA52786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8" name="Freeform 27">
              <a:extLst>
                <a:ext uri="{FF2B5EF4-FFF2-40B4-BE49-F238E27FC236}">
                  <a16:creationId xmlns:a16="http://schemas.microsoft.com/office/drawing/2014/main" id="{B75C5A82-D9C8-414D-B324-403DC32B2B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9" name="Freeform 28">
              <a:extLst>
                <a:ext uri="{FF2B5EF4-FFF2-40B4-BE49-F238E27FC236}">
                  <a16:creationId xmlns:a16="http://schemas.microsoft.com/office/drawing/2014/main" id="{5DDAFA2F-C6E2-4656-B490-5683762B7F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0" name="Freeform 29">
              <a:extLst>
                <a:ext uri="{FF2B5EF4-FFF2-40B4-BE49-F238E27FC236}">
                  <a16:creationId xmlns:a16="http://schemas.microsoft.com/office/drawing/2014/main" id="{EEB3485F-B9A8-4C89-836E-67249D5ABDD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1" name="Freeform 30">
              <a:extLst>
                <a:ext uri="{FF2B5EF4-FFF2-40B4-BE49-F238E27FC236}">
                  <a16:creationId xmlns:a16="http://schemas.microsoft.com/office/drawing/2014/main" id="{F14F069E-B2BC-4B84-ACBC-9E3343A34A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2" name="Freeform 31">
              <a:extLst>
                <a:ext uri="{FF2B5EF4-FFF2-40B4-BE49-F238E27FC236}">
                  <a16:creationId xmlns:a16="http://schemas.microsoft.com/office/drawing/2014/main" id="{03BE3291-5AE0-49F5-9C60-84CF6AFBAC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pic>
        <p:nvPicPr>
          <p:cNvPr id="7" name="Content Placeholder 6">
            <a:extLst>
              <a:ext uri="{FF2B5EF4-FFF2-40B4-BE49-F238E27FC236}">
                <a16:creationId xmlns:a16="http://schemas.microsoft.com/office/drawing/2014/main" id="{CF82D79A-5AE8-4749-A88E-3F80D8730FC4}"/>
              </a:ext>
            </a:extLst>
          </p:cNvPr>
          <p:cNvPicPr>
            <a:picLocks noGrp="1" noChangeAspect="1"/>
          </p:cNvPicPr>
          <p:nvPr>
            <p:ph idx="1"/>
          </p:nvPr>
        </p:nvPicPr>
        <p:blipFill>
          <a:blip r:embed="rId2"/>
          <a:stretch>
            <a:fillRect/>
          </a:stretch>
        </p:blipFill>
        <p:spPr>
          <a:xfrm>
            <a:off x="4749655" y="998538"/>
            <a:ext cx="7328045" cy="4404049"/>
          </a:xfrm>
          <a:prstGeom prst="rect">
            <a:avLst/>
          </a:prstGeom>
        </p:spPr>
      </p:pic>
      <p:sp>
        <p:nvSpPr>
          <p:cNvPr id="8" name="TextBox 7">
            <a:extLst>
              <a:ext uri="{FF2B5EF4-FFF2-40B4-BE49-F238E27FC236}">
                <a16:creationId xmlns:a16="http://schemas.microsoft.com/office/drawing/2014/main" id="{B3B219F9-0C87-4A7D-9EF0-D2D806BF93B5}"/>
              </a:ext>
            </a:extLst>
          </p:cNvPr>
          <p:cNvSpPr txBox="1"/>
          <p:nvPr/>
        </p:nvSpPr>
        <p:spPr>
          <a:xfrm>
            <a:off x="285750" y="1155032"/>
            <a:ext cx="3933574" cy="1200329"/>
          </a:xfrm>
          <a:prstGeom prst="rect">
            <a:avLst/>
          </a:prstGeom>
          <a:noFill/>
        </p:spPr>
        <p:txBody>
          <a:bodyPr wrap="square" rtlCol="0">
            <a:spAutoFit/>
          </a:bodyPr>
          <a:lstStyle/>
          <a:p>
            <a:r>
              <a:rPr lang="id-ID" dirty="0"/>
              <a:t>3. Dalam page About Us disana tertulis sedikit tentang background dari pembuatan website kami dan menceritakan sedikit tentang website ini.</a:t>
            </a:r>
          </a:p>
        </p:txBody>
      </p:sp>
    </p:spTree>
    <p:extLst>
      <p:ext uri="{BB962C8B-B14F-4D97-AF65-F5344CB8AC3E}">
        <p14:creationId xmlns:p14="http://schemas.microsoft.com/office/powerpoint/2010/main" val="2395299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8E1DDAD8-1D10-4640-A034-BE90015E37B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0" name="Rectangle 9">
              <a:extLst>
                <a:ext uri="{FF2B5EF4-FFF2-40B4-BE49-F238E27FC236}">
                  <a16:creationId xmlns:a16="http://schemas.microsoft.com/office/drawing/2014/main" id="{52FE7688-721D-4A97-B007-BDE056094D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2">
              <a:extLst>
                <a:ext uri="{FF2B5EF4-FFF2-40B4-BE49-F238E27FC236}">
                  <a16:creationId xmlns:a16="http://schemas.microsoft.com/office/drawing/2014/main" id="{9E73A810-8571-4A9D-A3CB-336933AB4C0E}"/>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pic>
        <p:nvPicPr>
          <p:cNvPr id="4" name="Picture 3">
            <a:extLst>
              <a:ext uri="{FF2B5EF4-FFF2-40B4-BE49-F238E27FC236}">
                <a16:creationId xmlns:a16="http://schemas.microsoft.com/office/drawing/2014/main" id="{CACA1E26-F924-44A5-BCB2-4028D7706319}"/>
              </a:ext>
            </a:extLst>
          </p:cNvPr>
          <p:cNvPicPr>
            <a:picLocks noChangeAspect="1"/>
          </p:cNvPicPr>
          <p:nvPr/>
        </p:nvPicPr>
        <p:blipFill rotWithShape="1">
          <a:blip r:embed="rId4"/>
          <a:srcRect l="19089" r="18915"/>
          <a:stretch/>
        </p:blipFill>
        <p:spPr>
          <a:xfrm>
            <a:off x="-5597" y="10"/>
            <a:ext cx="7558541" cy="6857990"/>
          </a:xfrm>
          <a:prstGeom prst="rect">
            <a:avLst/>
          </a:prstGeom>
        </p:spPr>
      </p:pic>
      <p:grpSp>
        <p:nvGrpSpPr>
          <p:cNvPr id="13" name="Group 12">
            <a:extLst>
              <a:ext uri="{FF2B5EF4-FFF2-40B4-BE49-F238E27FC236}">
                <a16:creationId xmlns:a16="http://schemas.microsoft.com/office/drawing/2014/main" id="{FD642FB6-2808-4BC5-AE0B-7302C24B78A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14" name="Rectangle 13">
              <a:extLst>
                <a:ext uri="{FF2B5EF4-FFF2-40B4-BE49-F238E27FC236}">
                  <a16:creationId xmlns:a16="http://schemas.microsoft.com/office/drawing/2014/main" id="{0B0B8F04-D9A7-48E5-A29C-51A66B59DFF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5" name="Freeform 6">
              <a:extLst>
                <a:ext uri="{FF2B5EF4-FFF2-40B4-BE49-F238E27FC236}">
                  <a16:creationId xmlns:a16="http://schemas.microsoft.com/office/drawing/2014/main" id="{D6D18883-6BFF-42BB-8088-FCCF83F9CFC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6" name="Freeform 7">
              <a:extLst>
                <a:ext uri="{FF2B5EF4-FFF2-40B4-BE49-F238E27FC236}">
                  <a16:creationId xmlns:a16="http://schemas.microsoft.com/office/drawing/2014/main" id="{1D0FEFB3-A009-4D0F-9107-C0B17786FB0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7" name="Rectangle 16">
              <a:extLst>
                <a:ext uri="{FF2B5EF4-FFF2-40B4-BE49-F238E27FC236}">
                  <a16:creationId xmlns:a16="http://schemas.microsoft.com/office/drawing/2014/main" id="{78E86C7F-B981-4448-8A1A-856F7124FF4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8" name="Freeform 9">
              <a:extLst>
                <a:ext uri="{FF2B5EF4-FFF2-40B4-BE49-F238E27FC236}">
                  <a16:creationId xmlns:a16="http://schemas.microsoft.com/office/drawing/2014/main" id="{4C6CFFD9-BA00-4184-8310-5FC9550954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 name="Freeform 10">
              <a:extLst>
                <a:ext uri="{FF2B5EF4-FFF2-40B4-BE49-F238E27FC236}">
                  <a16:creationId xmlns:a16="http://schemas.microsoft.com/office/drawing/2014/main" id="{A1892DF3-4848-496C-8664-DFD32EE250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 name="Freeform 11">
              <a:extLst>
                <a:ext uri="{FF2B5EF4-FFF2-40B4-BE49-F238E27FC236}">
                  <a16:creationId xmlns:a16="http://schemas.microsoft.com/office/drawing/2014/main" id="{D6DB8C30-651E-4D8F-A70C-163FC58427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 name="Freeform 12">
              <a:extLst>
                <a:ext uri="{FF2B5EF4-FFF2-40B4-BE49-F238E27FC236}">
                  <a16:creationId xmlns:a16="http://schemas.microsoft.com/office/drawing/2014/main" id="{563DFB81-F969-4F44-BA6C-6347956423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 name="Freeform 13">
              <a:extLst>
                <a:ext uri="{FF2B5EF4-FFF2-40B4-BE49-F238E27FC236}">
                  <a16:creationId xmlns:a16="http://schemas.microsoft.com/office/drawing/2014/main" id="{8E5DE346-AFCA-40DA-B5E2-93A86EA54C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3" name="Freeform 14">
              <a:extLst>
                <a:ext uri="{FF2B5EF4-FFF2-40B4-BE49-F238E27FC236}">
                  <a16:creationId xmlns:a16="http://schemas.microsoft.com/office/drawing/2014/main" id="{77A34306-2AE8-43D0-9686-E97B3B53FE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4" name="Freeform 15">
              <a:extLst>
                <a:ext uri="{FF2B5EF4-FFF2-40B4-BE49-F238E27FC236}">
                  <a16:creationId xmlns:a16="http://schemas.microsoft.com/office/drawing/2014/main" id="{B9CC10F0-FFCD-4CB9-AF4C-22722D20B7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5" name="Freeform 16">
              <a:extLst>
                <a:ext uri="{FF2B5EF4-FFF2-40B4-BE49-F238E27FC236}">
                  <a16:creationId xmlns:a16="http://schemas.microsoft.com/office/drawing/2014/main" id="{2A6B0E38-C962-4491-BFDA-75378B4D674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6" name="Freeform 17">
              <a:extLst>
                <a:ext uri="{FF2B5EF4-FFF2-40B4-BE49-F238E27FC236}">
                  <a16:creationId xmlns:a16="http://schemas.microsoft.com/office/drawing/2014/main" id="{655F640B-8407-487C-8696-F47451478E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7" name="Freeform 18">
              <a:extLst>
                <a:ext uri="{FF2B5EF4-FFF2-40B4-BE49-F238E27FC236}">
                  <a16:creationId xmlns:a16="http://schemas.microsoft.com/office/drawing/2014/main" id="{FAB4F099-4FF6-4410-A5B9-2A5355719C9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8" name="Freeform 19">
              <a:extLst>
                <a:ext uri="{FF2B5EF4-FFF2-40B4-BE49-F238E27FC236}">
                  <a16:creationId xmlns:a16="http://schemas.microsoft.com/office/drawing/2014/main" id="{6FE80B6E-3DA9-4304-9925-12E578C4E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9" name="Freeform 20">
              <a:extLst>
                <a:ext uri="{FF2B5EF4-FFF2-40B4-BE49-F238E27FC236}">
                  <a16:creationId xmlns:a16="http://schemas.microsoft.com/office/drawing/2014/main" id="{67D1CB75-0CBA-4E13-924C-21F221D7BF6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0" name="Freeform 21">
              <a:extLst>
                <a:ext uri="{FF2B5EF4-FFF2-40B4-BE49-F238E27FC236}">
                  <a16:creationId xmlns:a16="http://schemas.microsoft.com/office/drawing/2014/main" id="{F2CC783B-FA45-4777-A76A-982B285C7C4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1" name="Freeform 22">
              <a:extLst>
                <a:ext uri="{FF2B5EF4-FFF2-40B4-BE49-F238E27FC236}">
                  <a16:creationId xmlns:a16="http://schemas.microsoft.com/office/drawing/2014/main" id="{D68F4DD3-D736-4B78-972E-F5128CFBE7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2" name="Freeform 23">
              <a:extLst>
                <a:ext uri="{FF2B5EF4-FFF2-40B4-BE49-F238E27FC236}">
                  <a16:creationId xmlns:a16="http://schemas.microsoft.com/office/drawing/2014/main" id="{B14AF103-15B3-4796-A71A-297D37E176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3" name="Freeform 24">
              <a:extLst>
                <a:ext uri="{FF2B5EF4-FFF2-40B4-BE49-F238E27FC236}">
                  <a16:creationId xmlns:a16="http://schemas.microsoft.com/office/drawing/2014/main" id="{B0B240FB-0453-4B6F-9F9B-C2C3305AC5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4" name="Freeform 25">
              <a:extLst>
                <a:ext uri="{FF2B5EF4-FFF2-40B4-BE49-F238E27FC236}">
                  <a16:creationId xmlns:a16="http://schemas.microsoft.com/office/drawing/2014/main" id="{EBBBDCEE-433E-40F3-B49D-375CB162A8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5" name="Freeform 26">
              <a:extLst>
                <a:ext uri="{FF2B5EF4-FFF2-40B4-BE49-F238E27FC236}">
                  <a16:creationId xmlns:a16="http://schemas.microsoft.com/office/drawing/2014/main" id="{09B123C6-141E-4A37-B5A7-27E7764FA1F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6" name="Freeform 27">
              <a:extLst>
                <a:ext uri="{FF2B5EF4-FFF2-40B4-BE49-F238E27FC236}">
                  <a16:creationId xmlns:a16="http://schemas.microsoft.com/office/drawing/2014/main" id="{1FA1F521-36A1-49FF-84A7-229E8970F7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7" name="Freeform 28">
              <a:extLst>
                <a:ext uri="{FF2B5EF4-FFF2-40B4-BE49-F238E27FC236}">
                  <a16:creationId xmlns:a16="http://schemas.microsoft.com/office/drawing/2014/main" id="{DE512F89-D901-4487-A42C-02345EC5FCD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8" name="Freeform 29">
              <a:extLst>
                <a:ext uri="{FF2B5EF4-FFF2-40B4-BE49-F238E27FC236}">
                  <a16:creationId xmlns:a16="http://schemas.microsoft.com/office/drawing/2014/main" id="{ED3ED0E5-3226-4B78-B3EA-C591824B89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9" name="Freeform 30">
              <a:extLst>
                <a:ext uri="{FF2B5EF4-FFF2-40B4-BE49-F238E27FC236}">
                  <a16:creationId xmlns:a16="http://schemas.microsoft.com/office/drawing/2014/main" id="{9CBB1F68-B6DE-4ECF-B20F-328F9811E2F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0" name="Freeform 31">
              <a:extLst>
                <a:ext uri="{FF2B5EF4-FFF2-40B4-BE49-F238E27FC236}">
                  <a16:creationId xmlns:a16="http://schemas.microsoft.com/office/drawing/2014/main" id="{A566C551-9523-4D97-A8CF-5C91F436C5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1" name="Freeform 32">
              <a:extLst>
                <a:ext uri="{FF2B5EF4-FFF2-40B4-BE49-F238E27FC236}">
                  <a16:creationId xmlns:a16="http://schemas.microsoft.com/office/drawing/2014/main" id="{9E166BA0-9268-4419-9332-2D30C212397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2" name="Rectangle 41">
              <a:extLst>
                <a:ext uri="{FF2B5EF4-FFF2-40B4-BE49-F238E27FC236}">
                  <a16:creationId xmlns:a16="http://schemas.microsoft.com/office/drawing/2014/main" id="{B700C031-AA54-4DC7-B8A2-2569B3FA653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43" name="Freeform 34">
              <a:extLst>
                <a:ext uri="{FF2B5EF4-FFF2-40B4-BE49-F238E27FC236}">
                  <a16:creationId xmlns:a16="http://schemas.microsoft.com/office/drawing/2014/main" id="{03045EC8-ECC8-473F-8786-DE266F05B15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4" name="Freeform 35">
              <a:extLst>
                <a:ext uri="{FF2B5EF4-FFF2-40B4-BE49-F238E27FC236}">
                  <a16:creationId xmlns:a16="http://schemas.microsoft.com/office/drawing/2014/main" id="{9337EBA2-5088-4A44-8C0B-A6EE78989C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5" name="Freeform 36">
              <a:extLst>
                <a:ext uri="{FF2B5EF4-FFF2-40B4-BE49-F238E27FC236}">
                  <a16:creationId xmlns:a16="http://schemas.microsoft.com/office/drawing/2014/main" id="{3486A705-2593-45C9-A13E-8E2FB7C354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6" name="Freeform 37">
              <a:extLst>
                <a:ext uri="{FF2B5EF4-FFF2-40B4-BE49-F238E27FC236}">
                  <a16:creationId xmlns:a16="http://schemas.microsoft.com/office/drawing/2014/main" id="{F357321C-6DEE-4D02-A997-75E47EE0E0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7" name="Freeform 38">
              <a:extLst>
                <a:ext uri="{FF2B5EF4-FFF2-40B4-BE49-F238E27FC236}">
                  <a16:creationId xmlns:a16="http://schemas.microsoft.com/office/drawing/2014/main" id="{D0B8F87F-3530-4BCD-A8E5-C1B83707B5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8" name="Freeform 39">
              <a:extLst>
                <a:ext uri="{FF2B5EF4-FFF2-40B4-BE49-F238E27FC236}">
                  <a16:creationId xmlns:a16="http://schemas.microsoft.com/office/drawing/2014/main" id="{5BE86BA3-AB0E-4F70-A552-0D9EB9E98E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9" name="Freeform 40">
              <a:extLst>
                <a:ext uri="{FF2B5EF4-FFF2-40B4-BE49-F238E27FC236}">
                  <a16:creationId xmlns:a16="http://schemas.microsoft.com/office/drawing/2014/main" id="{DF5FE773-B9AE-4A3F-8EDC-165CE579BDC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0" name="Freeform 41">
              <a:extLst>
                <a:ext uri="{FF2B5EF4-FFF2-40B4-BE49-F238E27FC236}">
                  <a16:creationId xmlns:a16="http://schemas.microsoft.com/office/drawing/2014/main" id="{4A03D7BE-B358-4F8B-85EA-65E0CBF2D1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1" name="Freeform 42">
              <a:extLst>
                <a:ext uri="{FF2B5EF4-FFF2-40B4-BE49-F238E27FC236}">
                  <a16:creationId xmlns:a16="http://schemas.microsoft.com/office/drawing/2014/main" id="{A6548877-0957-435B-A419-389A278E57E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2" name="Freeform 43">
              <a:extLst>
                <a:ext uri="{FF2B5EF4-FFF2-40B4-BE49-F238E27FC236}">
                  <a16:creationId xmlns:a16="http://schemas.microsoft.com/office/drawing/2014/main" id="{B2D5EA95-9E60-468A-8DA1-40F05C9BDA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3" name="Freeform 44">
              <a:extLst>
                <a:ext uri="{FF2B5EF4-FFF2-40B4-BE49-F238E27FC236}">
                  <a16:creationId xmlns:a16="http://schemas.microsoft.com/office/drawing/2014/main" id="{C9B409CE-11E5-40D1-8C9B-86614EAE2A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4" name="Rectangle 53">
              <a:extLst>
                <a:ext uri="{FF2B5EF4-FFF2-40B4-BE49-F238E27FC236}">
                  <a16:creationId xmlns:a16="http://schemas.microsoft.com/office/drawing/2014/main" id="{9E594AF5-DB50-4227-AC2F-10EE5233C41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55" name="Freeform 46">
              <a:extLst>
                <a:ext uri="{FF2B5EF4-FFF2-40B4-BE49-F238E27FC236}">
                  <a16:creationId xmlns:a16="http://schemas.microsoft.com/office/drawing/2014/main" id="{9335DCAF-74A2-4994-B5BF-1C079A40A5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6" name="Freeform 47">
              <a:extLst>
                <a:ext uri="{FF2B5EF4-FFF2-40B4-BE49-F238E27FC236}">
                  <a16:creationId xmlns:a16="http://schemas.microsoft.com/office/drawing/2014/main" id="{1DC8E1A2-0C6B-4BA9-85F4-3645AED5DEA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7" name="Freeform 48">
              <a:extLst>
                <a:ext uri="{FF2B5EF4-FFF2-40B4-BE49-F238E27FC236}">
                  <a16:creationId xmlns:a16="http://schemas.microsoft.com/office/drawing/2014/main" id="{28F38DE0-3BEE-441A-8212-E77DA2328A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8" name="Freeform 49">
              <a:extLst>
                <a:ext uri="{FF2B5EF4-FFF2-40B4-BE49-F238E27FC236}">
                  <a16:creationId xmlns:a16="http://schemas.microsoft.com/office/drawing/2014/main" id="{AE81208E-D239-496C-A312-506B0241B31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9" name="Freeform 50">
              <a:extLst>
                <a:ext uri="{FF2B5EF4-FFF2-40B4-BE49-F238E27FC236}">
                  <a16:creationId xmlns:a16="http://schemas.microsoft.com/office/drawing/2014/main" id="{242FE966-DDA4-4668-B8D6-C4B0D4C78E5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0" name="Freeform 51">
              <a:extLst>
                <a:ext uri="{FF2B5EF4-FFF2-40B4-BE49-F238E27FC236}">
                  <a16:creationId xmlns:a16="http://schemas.microsoft.com/office/drawing/2014/main" id="{FB0A5F60-550F-4025-9DCE-6F42A7C064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1" name="Freeform 52">
              <a:extLst>
                <a:ext uri="{FF2B5EF4-FFF2-40B4-BE49-F238E27FC236}">
                  <a16:creationId xmlns:a16="http://schemas.microsoft.com/office/drawing/2014/main" id="{D7B61D18-4A61-44C9-A809-40639E8C1D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2" name="Freeform 53">
              <a:extLst>
                <a:ext uri="{FF2B5EF4-FFF2-40B4-BE49-F238E27FC236}">
                  <a16:creationId xmlns:a16="http://schemas.microsoft.com/office/drawing/2014/main" id="{CB26E7EB-DC12-4BA7-B5DE-09EF2C1D0A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3" name="Freeform 54">
              <a:extLst>
                <a:ext uri="{FF2B5EF4-FFF2-40B4-BE49-F238E27FC236}">
                  <a16:creationId xmlns:a16="http://schemas.microsoft.com/office/drawing/2014/main" id="{921237B4-9D85-4611-851F-5DBD71544A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4" name="Freeform 55">
              <a:extLst>
                <a:ext uri="{FF2B5EF4-FFF2-40B4-BE49-F238E27FC236}">
                  <a16:creationId xmlns:a16="http://schemas.microsoft.com/office/drawing/2014/main" id="{C91509DE-9FAA-4E84-BCC1-CDDBEA8AC0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5" name="Freeform 56">
              <a:extLst>
                <a:ext uri="{FF2B5EF4-FFF2-40B4-BE49-F238E27FC236}">
                  <a16:creationId xmlns:a16="http://schemas.microsoft.com/office/drawing/2014/main" id="{C7029B06-6A09-4E46-BA86-F3C66DBDD4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6" name="Freeform 57">
              <a:extLst>
                <a:ext uri="{FF2B5EF4-FFF2-40B4-BE49-F238E27FC236}">
                  <a16:creationId xmlns:a16="http://schemas.microsoft.com/office/drawing/2014/main" id="{FF4ACFBF-D1F2-47B1-B0EB-F08C6508BD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7" name="Freeform 58">
              <a:extLst>
                <a:ext uri="{FF2B5EF4-FFF2-40B4-BE49-F238E27FC236}">
                  <a16:creationId xmlns:a16="http://schemas.microsoft.com/office/drawing/2014/main" id="{A6FD1991-3A0E-4F63-BAD9-A98C298604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grpSp>
      <p:sp>
        <p:nvSpPr>
          <p:cNvPr id="3" name="Content Placeholder 2">
            <a:extLst>
              <a:ext uri="{FF2B5EF4-FFF2-40B4-BE49-F238E27FC236}">
                <a16:creationId xmlns:a16="http://schemas.microsoft.com/office/drawing/2014/main" id="{8D9D0B55-F05E-46C7-A446-4739BF8CD177}"/>
              </a:ext>
            </a:extLst>
          </p:cNvPr>
          <p:cNvSpPr>
            <a:spLocks noGrp="1"/>
          </p:cNvSpPr>
          <p:nvPr>
            <p:ph idx="1"/>
          </p:nvPr>
        </p:nvSpPr>
        <p:spPr>
          <a:xfrm>
            <a:off x="7962519" y="335902"/>
            <a:ext cx="3991356" cy="5885511"/>
          </a:xfrm>
        </p:spPr>
        <p:txBody>
          <a:bodyPr>
            <a:normAutofit/>
          </a:bodyPr>
          <a:lstStyle/>
          <a:p>
            <a:pPr marL="0" indent="0">
              <a:buNone/>
            </a:pPr>
            <a:r>
              <a:rPr lang="id-ID" sz="1800" dirty="0"/>
              <a:t>4. Di halaman community kalian bisa tetap terhubung oleh kami melalui social media yang sudah tercantum seperti digambar, klik gambar tersebut dan akan lansung redirected ke page kami.</a:t>
            </a:r>
          </a:p>
          <a:p>
            <a:pPr marL="0" indent="0">
              <a:buNone/>
            </a:pPr>
            <a:endParaRPr lang="id-ID" sz="1800" dirty="0"/>
          </a:p>
          <a:p>
            <a:pPr marL="0" indent="0">
              <a:buNone/>
            </a:pPr>
            <a:r>
              <a:rPr lang="id-ID" sz="1800" dirty="0"/>
              <a:t>Dan ada juga form untuk complain ataupun testimoni boleh juga memberikan saran dan kritik dengan mengisi data form tersebut.  </a:t>
            </a:r>
          </a:p>
        </p:txBody>
      </p:sp>
    </p:spTree>
    <p:extLst>
      <p:ext uri="{BB962C8B-B14F-4D97-AF65-F5344CB8AC3E}">
        <p14:creationId xmlns:p14="http://schemas.microsoft.com/office/powerpoint/2010/main" val="36858799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70A29ECD-D68F-4AC9-9FA0-BEF7663BC1F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1" name="Rectangle 10">
              <a:extLst>
                <a:ext uri="{FF2B5EF4-FFF2-40B4-BE49-F238E27FC236}">
                  <a16:creationId xmlns:a16="http://schemas.microsoft.com/office/drawing/2014/main" id="{0569ADE5-A097-4089-9B9C-A0B54CA84A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2">
              <a:extLst>
                <a:ext uri="{FF2B5EF4-FFF2-40B4-BE49-F238E27FC236}">
                  <a16:creationId xmlns:a16="http://schemas.microsoft.com/office/drawing/2014/main" id="{CF4B08C5-FA5E-4D68-801D-E99E9ECF4CC5}"/>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pic>
        <p:nvPicPr>
          <p:cNvPr id="5" name="Picture 4" descr="A sunset in the background&#10;&#10;Description automatically generated">
            <a:extLst>
              <a:ext uri="{FF2B5EF4-FFF2-40B4-BE49-F238E27FC236}">
                <a16:creationId xmlns:a16="http://schemas.microsoft.com/office/drawing/2014/main" id="{4F26BD05-8C82-49BF-BF5E-215BF1C0119B}"/>
              </a:ext>
            </a:extLst>
          </p:cNvPr>
          <p:cNvPicPr>
            <a:picLocks noChangeAspect="1"/>
          </p:cNvPicPr>
          <p:nvPr/>
        </p:nvPicPr>
        <p:blipFill rotWithShape="1">
          <a:blip r:embed="rId4">
            <a:duotone>
              <a:prstClr val="black"/>
              <a:schemeClr val="accent5">
                <a:tint val="45000"/>
                <a:satMod val="400000"/>
              </a:schemeClr>
            </a:duotone>
            <a:alphaModFix/>
          </a:blip>
          <a:srcRect t="852"/>
          <a:stretch/>
        </p:blipFill>
        <p:spPr>
          <a:xfrm>
            <a:off x="20" y="10"/>
            <a:ext cx="12188369" cy="6857990"/>
          </a:xfrm>
          <a:prstGeom prst="rect">
            <a:avLst/>
          </a:prstGeom>
        </p:spPr>
      </p:pic>
      <p:grpSp>
        <p:nvGrpSpPr>
          <p:cNvPr id="14" name="Group 13">
            <a:extLst>
              <a:ext uri="{FF2B5EF4-FFF2-40B4-BE49-F238E27FC236}">
                <a16:creationId xmlns:a16="http://schemas.microsoft.com/office/drawing/2014/main" id="{9B1032AD-1AE2-4F16-A732-9C0A6A744C8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72533" y="0"/>
            <a:ext cx="11455400" cy="6848476"/>
            <a:chOff x="372533" y="0"/>
            <a:chExt cx="11455400" cy="6848476"/>
          </a:xfrm>
        </p:grpSpPr>
        <p:sp>
          <p:nvSpPr>
            <p:cNvPr id="15" name="Round Diagonal Corner Rectangle 7">
              <a:extLst>
                <a:ext uri="{FF2B5EF4-FFF2-40B4-BE49-F238E27FC236}">
                  <a16:creationId xmlns:a16="http://schemas.microsoft.com/office/drawing/2014/main" id="{D5BF75F8-4EA2-44F2-B6EA-3102419BE4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22867" y="766234"/>
              <a:ext cx="10346266" cy="5325532"/>
            </a:xfrm>
            <a:prstGeom prst="round2DiagRect">
              <a:avLst>
                <a:gd name="adj1" fmla="val 4147"/>
                <a:gd name="adj2" fmla="val 0"/>
              </a:avLst>
            </a:prstGeom>
            <a:solidFill>
              <a:schemeClr val="bg1">
                <a:alpha val="80000"/>
              </a:scheme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620CA03C-559B-4B3D-94FA-4FAAB3C701D6}"/>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085512" y="0"/>
              <a:ext cx="650875" cy="1730375"/>
              <a:chOff x="11347978" y="0"/>
              <a:chExt cx="650875" cy="1730375"/>
            </a:xfrm>
          </p:grpSpPr>
          <p:sp>
            <p:nvSpPr>
              <p:cNvPr id="36" name="Freeform 32">
                <a:extLst>
                  <a:ext uri="{FF2B5EF4-FFF2-40B4-BE49-F238E27FC236}">
                    <a16:creationId xmlns:a16="http://schemas.microsoft.com/office/drawing/2014/main" id="{0D9400F9-20AC-487F-8333-B1D60C326B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67041"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80000"/>
                </a:schemeClr>
              </a:solidFill>
              <a:ln>
                <a:noFill/>
              </a:ln>
            </p:spPr>
          </p:sp>
          <p:sp>
            <p:nvSpPr>
              <p:cNvPr id="37" name="Freeform 33">
                <a:extLst>
                  <a:ext uri="{FF2B5EF4-FFF2-40B4-BE49-F238E27FC236}">
                    <a16:creationId xmlns:a16="http://schemas.microsoft.com/office/drawing/2014/main" id="{A3C314B8-9D5B-430A-93F5-13AA6EA5D0D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47978"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80000"/>
                </a:schemeClr>
              </a:solidFill>
              <a:ln>
                <a:noFill/>
              </a:ln>
            </p:spPr>
          </p:sp>
          <p:sp>
            <p:nvSpPr>
              <p:cNvPr id="38" name="Freeform 34">
                <a:extLst>
                  <a:ext uri="{FF2B5EF4-FFF2-40B4-BE49-F238E27FC236}">
                    <a16:creationId xmlns:a16="http://schemas.microsoft.com/office/drawing/2014/main" id="{0AE01D6D-B764-4C22-B93C-1EB06BEACFE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14678"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39" name="Freeform 37">
                <a:extLst>
                  <a:ext uri="{FF2B5EF4-FFF2-40B4-BE49-F238E27FC236}">
                    <a16:creationId xmlns:a16="http://schemas.microsoft.com/office/drawing/2014/main" id="{83F0D1C3-E2D7-4810-B68A-4A9CD7ED9A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694053"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80000"/>
                </a:schemeClr>
              </a:solidFill>
              <a:ln>
                <a:noFill/>
              </a:ln>
            </p:spPr>
          </p:sp>
        </p:grpSp>
        <p:grpSp>
          <p:nvGrpSpPr>
            <p:cNvPr id="17" name="Group 16">
              <a:extLst>
                <a:ext uri="{FF2B5EF4-FFF2-40B4-BE49-F238E27FC236}">
                  <a16:creationId xmlns:a16="http://schemas.microsoft.com/office/drawing/2014/main" id="{504DCDB6-51D7-4CA8-8C00-D2C7CC7BDC6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flipH="1">
              <a:off x="11229445" y="4867275"/>
              <a:ext cx="598488" cy="1981201"/>
              <a:chOff x="11424178" y="4867275"/>
              <a:chExt cx="598488" cy="1981201"/>
            </a:xfrm>
          </p:grpSpPr>
          <p:sp>
            <p:nvSpPr>
              <p:cNvPr id="30" name="Freeform 35">
                <a:extLst>
                  <a:ext uri="{FF2B5EF4-FFF2-40B4-BE49-F238E27FC236}">
                    <a16:creationId xmlns:a16="http://schemas.microsoft.com/office/drawing/2014/main" id="{398FAFF7-9785-43B0-9808-4152480B4A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14666"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80000"/>
                </a:schemeClr>
              </a:solidFill>
              <a:ln>
                <a:noFill/>
              </a:ln>
            </p:spPr>
          </p:sp>
          <p:sp>
            <p:nvSpPr>
              <p:cNvPr id="31" name="Freeform 36">
                <a:extLst>
                  <a:ext uri="{FF2B5EF4-FFF2-40B4-BE49-F238E27FC236}">
                    <a16:creationId xmlns:a16="http://schemas.microsoft.com/office/drawing/2014/main" id="{74FF4F16-1B2B-45C7-8B72-A6E1BDCA8F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55966"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80000"/>
                </a:schemeClr>
              </a:solidFill>
              <a:ln>
                <a:noFill/>
              </a:ln>
            </p:spPr>
          </p:sp>
          <p:sp>
            <p:nvSpPr>
              <p:cNvPr id="32" name="Freeform 38">
                <a:extLst>
                  <a:ext uri="{FF2B5EF4-FFF2-40B4-BE49-F238E27FC236}">
                    <a16:creationId xmlns:a16="http://schemas.microsoft.com/office/drawing/2014/main" id="{024C58FF-B88A-4C98-84F5-5250D7ECBEA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19441"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33" name="Freeform 39">
                <a:extLst>
                  <a:ext uri="{FF2B5EF4-FFF2-40B4-BE49-F238E27FC236}">
                    <a16:creationId xmlns:a16="http://schemas.microsoft.com/office/drawing/2014/main" id="{CF66BE12-1011-4281-9B5B-9EB78748C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24178"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80000"/>
                </a:schemeClr>
              </a:solidFill>
              <a:ln>
                <a:noFill/>
              </a:ln>
            </p:spPr>
          </p:sp>
          <p:sp>
            <p:nvSpPr>
              <p:cNvPr id="34" name="Freeform 40">
                <a:extLst>
                  <a:ext uri="{FF2B5EF4-FFF2-40B4-BE49-F238E27FC236}">
                    <a16:creationId xmlns:a16="http://schemas.microsoft.com/office/drawing/2014/main" id="{2B990641-2D85-4B84-B550-76A15FEA3CB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32166"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35" name="Rectangle 41">
                <a:extLst>
                  <a:ext uri="{FF2B5EF4-FFF2-40B4-BE49-F238E27FC236}">
                    <a16:creationId xmlns:a16="http://schemas.microsoft.com/office/drawing/2014/main" id="{AF8C6C46-BE99-434C-B6A1-24CC16A7A62B}"/>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22653" y="6596063"/>
                <a:ext cx="23813" cy="252413"/>
              </a:xfrm>
              <a:prstGeom prst="rect">
                <a:avLst/>
              </a:prstGeom>
              <a:solidFill>
                <a:schemeClr val="tx2">
                  <a:alpha val="80000"/>
                </a:schemeClr>
              </a:solidFill>
              <a:ln>
                <a:noFill/>
              </a:ln>
            </p:spPr>
          </p:sp>
        </p:grpSp>
        <p:grpSp>
          <p:nvGrpSpPr>
            <p:cNvPr id="18" name="Group 17">
              <a:extLst>
                <a:ext uri="{FF2B5EF4-FFF2-40B4-BE49-F238E27FC236}">
                  <a16:creationId xmlns:a16="http://schemas.microsoft.com/office/drawing/2014/main" id="{60203417-ECB2-441C-9E31-E1311E693E2B}"/>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flipH="1">
              <a:off x="440267" y="5118101"/>
              <a:ext cx="650875" cy="1730375"/>
              <a:chOff x="118533" y="5118101"/>
              <a:chExt cx="650875" cy="1730375"/>
            </a:xfrm>
          </p:grpSpPr>
          <p:sp>
            <p:nvSpPr>
              <p:cNvPr id="26" name="Freeform 32">
                <a:extLst>
                  <a:ext uri="{FF2B5EF4-FFF2-40B4-BE49-F238E27FC236}">
                    <a16:creationId xmlns:a16="http://schemas.microsoft.com/office/drawing/2014/main" id="{C99E031B-FF68-4278-A520-932C94F876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V="1">
                <a:off x="237596" y="6335713"/>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80000"/>
                </a:schemeClr>
              </a:solidFill>
              <a:ln>
                <a:noFill/>
              </a:ln>
            </p:spPr>
          </p:sp>
          <p:sp>
            <p:nvSpPr>
              <p:cNvPr id="27" name="Freeform 33">
                <a:extLst>
                  <a:ext uri="{FF2B5EF4-FFF2-40B4-BE49-F238E27FC236}">
                    <a16:creationId xmlns:a16="http://schemas.microsoft.com/office/drawing/2014/main" id="{C06A442B-E101-4380-BD3C-E29B08A8D06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118533" y="622141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80000"/>
                </a:schemeClr>
              </a:solidFill>
              <a:ln>
                <a:noFill/>
              </a:ln>
            </p:spPr>
          </p:sp>
          <p:sp>
            <p:nvSpPr>
              <p:cNvPr id="28" name="Freeform 34">
                <a:extLst>
                  <a:ext uri="{FF2B5EF4-FFF2-40B4-BE49-F238E27FC236}">
                    <a16:creationId xmlns:a16="http://schemas.microsoft.com/office/drawing/2014/main" id="{22720611-CCB1-48C9-ACCB-05985597F6F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385233" y="5118101"/>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29" name="Freeform 37">
                <a:extLst>
                  <a:ext uri="{FF2B5EF4-FFF2-40B4-BE49-F238E27FC236}">
                    <a16:creationId xmlns:a16="http://schemas.microsoft.com/office/drawing/2014/main" id="{1FA4B526-A1D1-4B3C-B36D-2F286F5375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V="1">
                <a:off x="464608" y="5299075"/>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80000"/>
                </a:schemeClr>
              </a:solidFill>
              <a:ln>
                <a:noFill/>
              </a:ln>
            </p:spPr>
          </p:sp>
        </p:grpSp>
        <p:grpSp>
          <p:nvGrpSpPr>
            <p:cNvPr id="19" name="Group 18">
              <a:extLst>
                <a:ext uri="{FF2B5EF4-FFF2-40B4-BE49-F238E27FC236}">
                  <a16:creationId xmlns:a16="http://schemas.microsoft.com/office/drawing/2014/main" id="{3BE11AF3-15F8-4578-9B8B-2F066B55056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72533" y="0"/>
              <a:ext cx="598488" cy="1981201"/>
              <a:chOff x="194733" y="0"/>
              <a:chExt cx="598488" cy="1981201"/>
            </a:xfrm>
          </p:grpSpPr>
          <p:sp>
            <p:nvSpPr>
              <p:cNvPr id="20" name="Freeform 35">
                <a:extLst>
                  <a:ext uri="{FF2B5EF4-FFF2-40B4-BE49-F238E27FC236}">
                    <a16:creationId xmlns:a16="http://schemas.microsoft.com/office/drawing/2014/main" id="{0CF1BE1B-D6DD-411E-96AB-2BEDA39C86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V="1">
                <a:off x="285221" y="0"/>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80000"/>
                </a:schemeClr>
              </a:solidFill>
              <a:ln>
                <a:noFill/>
              </a:ln>
            </p:spPr>
          </p:sp>
          <p:sp>
            <p:nvSpPr>
              <p:cNvPr id="21" name="Freeform 36">
                <a:extLst>
                  <a:ext uri="{FF2B5EF4-FFF2-40B4-BE49-F238E27FC236}">
                    <a16:creationId xmlns:a16="http://schemas.microsoft.com/office/drawing/2014/main" id="{785B83A2-9629-402A-BDFF-564D2AAE8A0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526521" y="1141413"/>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80000"/>
                </a:schemeClr>
              </a:solidFill>
              <a:ln>
                <a:noFill/>
              </a:ln>
            </p:spPr>
          </p:sp>
          <p:sp>
            <p:nvSpPr>
              <p:cNvPr id="22" name="Freeform 38">
                <a:extLst>
                  <a:ext uri="{FF2B5EF4-FFF2-40B4-BE49-F238E27FC236}">
                    <a16:creationId xmlns:a16="http://schemas.microsoft.com/office/drawing/2014/main" id="{66C9EABC-41F6-4014-90E5-D4213FE9D62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389996" y="1792288"/>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23" name="Freeform 39">
                <a:extLst>
                  <a:ext uri="{FF2B5EF4-FFF2-40B4-BE49-F238E27FC236}">
                    <a16:creationId xmlns:a16="http://schemas.microsoft.com/office/drawing/2014/main" id="{A0FA8F7F-2926-4F25-9088-A3E86D0B74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V="1">
                <a:off x="194733" y="0"/>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80000"/>
                </a:schemeClr>
              </a:solidFill>
              <a:ln>
                <a:noFill/>
              </a:ln>
            </p:spPr>
          </p:sp>
          <p:sp>
            <p:nvSpPr>
              <p:cNvPr id="24" name="Freeform 40">
                <a:extLst>
                  <a:ext uri="{FF2B5EF4-FFF2-40B4-BE49-F238E27FC236}">
                    <a16:creationId xmlns:a16="http://schemas.microsoft.com/office/drawing/2014/main" id="{527A5DDC-207D-4303-9F79-5D19A87E167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602721" y="24288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25" name="Rectangle 41">
                <a:extLst>
                  <a:ext uri="{FF2B5EF4-FFF2-40B4-BE49-F238E27FC236}">
                    <a16:creationId xmlns:a16="http://schemas.microsoft.com/office/drawing/2014/main" id="{B21A0178-E0A0-4E63-BB90-0919529662F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flipV="1">
                <a:off x="693208" y="0"/>
                <a:ext cx="23813" cy="252413"/>
              </a:xfrm>
              <a:prstGeom prst="rect">
                <a:avLst/>
              </a:prstGeom>
              <a:solidFill>
                <a:schemeClr val="tx2">
                  <a:alpha val="80000"/>
                </a:schemeClr>
              </a:solidFill>
              <a:ln>
                <a:noFill/>
              </a:ln>
            </p:spPr>
          </p:sp>
        </p:grpSp>
      </p:grpSp>
      <p:sp>
        <p:nvSpPr>
          <p:cNvPr id="2" name="Title 1">
            <a:extLst>
              <a:ext uri="{FF2B5EF4-FFF2-40B4-BE49-F238E27FC236}">
                <a16:creationId xmlns:a16="http://schemas.microsoft.com/office/drawing/2014/main" id="{C6472F35-8017-4E25-8F65-F7FE1AD8DDB3}"/>
              </a:ext>
            </a:extLst>
          </p:cNvPr>
          <p:cNvSpPr>
            <a:spLocks noGrp="1"/>
          </p:cNvSpPr>
          <p:nvPr>
            <p:ph type="title"/>
          </p:nvPr>
        </p:nvSpPr>
        <p:spPr>
          <a:xfrm>
            <a:off x="1143001" y="1007533"/>
            <a:ext cx="9905998" cy="1092200"/>
          </a:xfrm>
        </p:spPr>
        <p:txBody>
          <a:bodyPr>
            <a:normAutofit/>
          </a:bodyPr>
          <a:lstStyle/>
          <a:p>
            <a:pPr algn="ctr"/>
            <a:r>
              <a:rPr lang="id-ID" dirty="0"/>
              <a:t>referensi</a:t>
            </a:r>
            <a:endParaRPr lang="id-ID"/>
          </a:p>
        </p:txBody>
      </p:sp>
      <p:sp>
        <p:nvSpPr>
          <p:cNvPr id="3" name="Content Placeholder 2">
            <a:extLst>
              <a:ext uri="{FF2B5EF4-FFF2-40B4-BE49-F238E27FC236}">
                <a16:creationId xmlns:a16="http://schemas.microsoft.com/office/drawing/2014/main" id="{4191FFD9-0803-4854-A524-C9757B561751}"/>
              </a:ext>
            </a:extLst>
          </p:cNvPr>
          <p:cNvSpPr>
            <a:spLocks noGrp="1"/>
          </p:cNvSpPr>
          <p:nvPr>
            <p:ph idx="1"/>
          </p:nvPr>
        </p:nvSpPr>
        <p:spPr>
          <a:xfrm>
            <a:off x="1143001" y="2252134"/>
            <a:ext cx="9905999" cy="3454399"/>
          </a:xfrm>
        </p:spPr>
        <p:txBody>
          <a:bodyPr anchor="ctr">
            <a:normAutofit fontScale="92500" lnSpcReduction="10000"/>
          </a:bodyPr>
          <a:lstStyle/>
          <a:p>
            <a:pPr>
              <a:lnSpc>
                <a:spcPct val="110000"/>
              </a:lnSpc>
            </a:pPr>
            <a:r>
              <a:rPr lang="id-ID" sz="1700" dirty="0">
                <a:hlinkClick r:id="rId5"/>
              </a:rPr>
              <a:t>https://wallpapercave.com/thinking-anime-wallpapers</a:t>
            </a:r>
            <a:endParaRPr lang="id-ID" sz="1700" dirty="0"/>
          </a:p>
          <a:p>
            <a:pPr>
              <a:lnSpc>
                <a:spcPct val="110000"/>
              </a:lnSpc>
            </a:pPr>
            <a:r>
              <a:rPr lang="id-ID" sz="1700" dirty="0">
                <a:hlinkClick r:id="rId6"/>
              </a:rPr>
              <a:t>https://www.w3schools.com/jsref/met_his_back.asp</a:t>
            </a:r>
            <a:endParaRPr lang="id-ID" sz="1700" dirty="0"/>
          </a:p>
          <a:p>
            <a:pPr>
              <a:lnSpc>
                <a:spcPct val="110000"/>
              </a:lnSpc>
            </a:pPr>
            <a:r>
              <a:rPr lang="id-ID" sz="1700" dirty="0">
                <a:hlinkClick r:id="rId7"/>
              </a:rPr>
              <a:t>https://wall.alphacoders.com/by_category.php?id=3&amp;name=Anime+Wallpapers</a:t>
            </a:r>
            <a:endParaRPr lang="id-ID" sz="1700" dirty="0"/>
          </a:p>
          <a:p>
            <a:pPr>
              <a:lnSpc>
                <a:spcPct val="110000"/>
              </a:lnSpc>
            </a:pPr>
            <a:r>
              <a:rPr lang="id-ID" sz="1700" dirty="0">
                <a:hlinkClick r:id="rId8"/>
              </a:rPr>
              <a:t>https://www.w3schools.com/howto/howto_js_slideshow.asp</a:t>
            </a:r>
            <a:endParaRPr lang="id-ID" sz="1700" dirty="0"/>
          </a:p>
          <a:p>
            <a:pPr>
              <a:lnSpc>
                <a:spcPct val="110000"/>
              </a:lnSpc>
            </a:pPr>
            <a:r>
              <a:rPr lang="en-ID" sz="1700" u="sng" dirty="0">
                <a:hlinkClick r:id="rId9"/>
              </a:rPr>
              <a:t>http://moenesia.blogspot.com/2015/08/review-sinopsis-karakter-lengkap-anime.html</a:t>
            </a:r>
            <a:endParaRPr lang="id-ID" sz="1700" dirty="0"/>
          </a:p>
          <a:p>
            <a:pPr>
              <a:lnSpc>
                <a:spcPct val="110000"/>
              </a:lnSpc>
            </a:pPr>
            <a:r>
              <a:rPr lang="en-ID" sz="1700" u="sng" dirty="0">
                <a:hlinkClick r:id="rId10"/>
              </a:rPr>
              <a:t>https://otakudesu.org/anime/teji-pai-sub-indo/</a:t>
            </a:r>
            <a:endParaRPr lang="id-ID" sz="1700" dirty="0"/>
          </a:p>
          <a:p>
            <a:pPr>
              <a:lnSpc>
                <a:spcPct val="110000"/>
              </a:lnSpc>
            </a:pPr>
            <a:r>
              <a:rPr lang="en-ID" sz="1700" u="sng" dirty="0">
                <a:hlinkClick r:id="rId11"/>
              </a:rPr>
              <a:t>http://animenine.com/nonton-macross-delta-sub-indo</a:t>
            </a:r>
            <a:endParaRPr lang="id-ID" sz="1700" dirty="0"/>
          </a:p>
          <a:p>
            <a:pPr>
              <a:lnSpc>
                <a:spcPct val="110000"/>
              </a:lnSpc>
            </a:pPr>
            <a:r>
              <a:rPr lang="en-ID" sz="1700" u="sng" dirty="0">
                <a:hlinkClick r:id="rId12"/>
              </a:rPr>
              <a:t>https://gomunime.com/anime/fate-apocrypha/</a:t>
            </a:r>
            <a:endParaRPr lang="id-ID" sz="1700" u="sng" dirty="0"/>
          </a:p>
          <a:p>
            <a:pPr>
              <a:lnSpc>
                <a:spcPct val="110000"/>
              </a:lnSpc>
            </a:pPr>
            <a:r>
              <a:rPr lang="id-ID" sz="1800" dirty="0">
                <a:hlinkClick r:id="rId13"/>
              </a:rPr>
              <a:t>https://www.youtube.com/watch?v=uyaV_EWWRmo&amp;t=354s</a:t>
            </a:r>
            <a:endParaRPr lang="id-ID" sz="1700" dirty="0"/>
          </a:p>
          <a:p>
            <a:pPr>
              <a:lnSpc>
                <a:spcPct val="110000"/>
              </a:lnSpc>
            </a:pPr>
            <a:endParaRPr lang="id-ID" sz="1700" dirty="0"/>
          </a:p>
        </p:txBody>
      </p:sp>
    </p:spTree>
    <p:extLst>
      <p:ext uri="{BB962C8B-B14F-4D97-AF65-F5344CB8AC3E}">
        <p14:creationId xmlns:p14="http://schemas.microsoft.com/office/powerpoint/2010/main" val="279938676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C41CBB0-BAA0-4983-8F2B-E10AF3358DA8}">
  <ds:schemaRefs>
    <ds:schemaRef ds:uri="http://purl.org/dc/terms/"/>
    <ds:schemaRef ds:uri="http://purl.org/dc/elements/1.1/"/>
    <ds:schemaRef ds:uri="http://schemas.microsoft.com/office/2006/documentManagement/types"/>
    <ds:schemaRef ds:uri="71af3243-3dd4-4a8d-8c0d-dd76da1f02a5"/>
    <ds:schemaRef ds:uri="http://schemas.microsoft.com/office/infopath/2007/PartnerControls"/>
    <ds:schemaRef ds:uri="http://purl.org/dc/dcmitype/"/>
    <ds:schemaRef ds:uri="http://schemas.openxmlformats.org/package/2006/metadata/core-properties"/>
    <ds:schemaRef ds:uri="16c05727-aa75-4e4a-9b5f-8a80a1165891"/>
    <ds:schemaRef ds:uri="http://schemas.microsoft.com/office/2006/metadata/properties"/>
    <ds:schemaRef ds:uri="http://www.w3.org/XML/1998/namespace"/>
  </ds:schemaRefs>
</ds:datastoreItem>
</file>

<file path=customXml/itemProps2.xml><?xml version="1.0" encoding="utf-8"?>
<ds:datastoreItem xmlns:ds="http://schemas.openxmlformats.org/officeDocument/2006/customXml" ds:itemID="{E096F0E7-E7B5-406E-8E94-F0043B2AC7F6}">
  <ds:schemaRefs>
    <ds:schemaRef ds:uri="http://schemas.microsoft.com/sharepoint/v3/contenttype/forms"/>
  </ds:schemaRefs>
</ds:datastoreItem>
</file>

<file path=customXml/itemProps3.xml><?xml version="1.0" encoding="utf-8"?>
<ds:datastoreItem xmlns:ds="http://schemas.openxmlformats.org/officeDocument/2006/customXml" ds:itemID="{104C6BCC-A38B-4625-90E6-7D3BBA3909A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0</TotalTime>
  <Words>549</Words>
  <Application>Microsoft Office PowerPoint</Application>
  <PresentationFormat>Widescreen</PresentationFormat>
  <Paragraphs>34</Paragraphs>
  <Slides>9</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vt:i4>
      </vt:variant>
    </vt:vector>
  </HeadingPairs>
  <TitlesOfParts>
    <vt:vector size="13" baseType="lpstr">
      <vt:lpstr>Arial</vt:lpstr>
      <vt:lpstr>Calibri</vt:lpstr>
      <vt:lpstr>Tw Cen MT</vt:lpstr>
      <vt:lpstr>Circuit</vt:lpstr>
      <vt:lpstr>movienime</vt:lpstr>
      <vt:lpstr>Anggota kelompok</vt:lpstr>
      <vt:lpstr>brief description</vt:lpstr>
      <vt:lpstr>Alasan membuat website ini</vt:lpstr>
      <vt:lpstr>Penjelasan mengenai website kami</vt:lpstr>
      <vt:lpstr>PowerPoint Presentation</vt:lpstr>
      <vt:lpstr>PowerPoint Presentation</vt:lpstr>
      <vt:lpstr>PowerPoint Presentation</vt:lpstr>
      <vt:lpstr>referensi</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2020-06-17T08:12:32Z</dcterms:created>
  <dcterms:modified xsi:type="dcterms:W3CDTF">2020-06-17T08:13:42Z</dcterms:modified>
</cp:coreProperties>
</file>